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73" r:id="rId5"/>
    <p:sldId id="274" r:id="rId6"/>
    <p:sldId id="259" r:id="rId7"/>
    <p:sldId id="260" r:id="rId8"/>
    <p:sldId id="265" r:id="rId9"/>
    <p:sldId id="268" r:id="rId10"/>
    <p:sldId id="275" r:id="rId11"/>
    <p:sldId id="272" r:id="rId12"/>
  </p:sldIdLst>
  <p:sldSz cx="18288000" cy="10287000"/>
  <p:notesSz cx="6858000" cy="9144000"/>
  <p:embeddedFontLst>
    <p:embeddedFont>
      <p:font typeface="Alexandria" panose="020B0604020202020204" charset="-78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Neue Montreal" panose="020B0604020202020204" charset="0"/>
      <p:regular r:id="rId20"/>
    </p:embeddedFont>
    <p:embeddedFont>
      <p:font typeface="Neue Montreal Bold" panose="020B0604020202020204" charset="0"/>
      <p:regular r:id="rId21"/>
    </p:embeddedFont>
    <p:embeddedFont>
      <p:font typeface="Neue Montreal Medium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B4rh8UlHdwcFJo47G051bbi5H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4F4"/>
    <a:srgbClr val="F6FFFE"/>
    <a:srgbClr val="1C7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15CCD7-69A8-4E4A-B88B-962EC8F5779A}">
  <a:tblStyle styleId="{0215CCD7-69A8-4E4A-B88B-962EC8F577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26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EG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3314700" y="3054998"/>
            <a:ext cx="11658600" cy="2345651"/>
          </a:xfrm>
          <a:custGeom>
            <a:avLst/>
            <a:gdLst/>
            <a:ahLst/>
            <a:cxnLst/>
            <a:rect l="l" t="t" r="r" b="b"/>
            <a:pathLst>
              <a:path w="11054080" h="2224024" extrusionOk="0">
                <a:moveTo>
                  <a:pt x="0" y="0"/>
                </a:moveTo>
                <a:lnTo>
                  <a:pt x="11054080" y="0"/>
                </a:lnTo>
                <a:lnTo>
                  <a:pt x="11054080" y="2224024"/>
                </a:lnTo>
                <a:lnTo>
                  <a:pt x="0" y="2224024"/>
                </a:lnTo>
                <a:close/>
              </a:path>
            </a:pathLst>
          </a:custGeom>
          <a:blipFill rotWithShape="1">
            <a:blip r:embed="rId3">
              <a:alphaModFix amt="0"/>
            </a:blip>
            <a:stretch>
              <a:fillRect t="-46779" b="-46779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4026619" y="3432441"/>
            <a:ext cx="11658600" cy="2486320"/>
          </a:xfrm>
          <a:custGeom>
            <a:avLst/>
            <a:gdLst/>
            <a:ahLst/>
            <a:cxnLst/>
            <a:rect l="l" t="t" r="r" b="b"/>
            <a:pathLst>
              <a:path w="11054080" h="2357399" extrusionOk="0">
                <a:moveTo>
                  <a:pt x="0" y="0"/>
                </a:moveTo>
                <a:lnTo>
                  <a:pt x="11054080" y="0"/>
                </a:lnTo>
                <a:lnTo>
                  <a:pt x="11054080" y="2357399"/>
                </a:lnTo>
                <a:lnTo>
                  <a:pt x="0" y="2357399"/>
                </a:lnTo>
                <a:close/>
              </a:path>
            </a:pathLst>
          </a:custGeom>
          <a:blipFill rotWithShape="1">
            <a:blip r:embed="rId4">
              <a:alphaModFix amt="0"/>
            </a:blip>
            <a:stretch>
              <a:fillRect t="-41368" b="-41368"/>
            </a:stretch>
          </a:blipFill>
          <a:ln>
            <a:noFill/>
          </a:ln>
        </p:spPr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8C295A9-D571-4F87-A659-7A6FFAF050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3"/>
          <a:stretch/>
        </p:blipFill>
        <p:spPr>
          <a:xfrm>
            <a:off x="8313817" y="0"/>
            <a:ext cx="9952160" cy="10371813"/>
          </a:xfrm>
          <a:prstGeom prst="rect">
            <a:avLst/>
          </a:prstGeom>
        </p:spPr>
      </p:pic>
      <p:sp>
        <p:nvSpPr>
          <p:cNvPr id="39" name="TextBox 23">
            <a:extLst>
              <a:ext uri="{FF2B5EF4-FFF2-40B4-BE49-F238E27FC236}">
                <a16:creationId xmlns:a16="http://schemas.microsoft.com/office/drawing/2014/main" id="{92EA7931-0EAF-4AD3-877F-01639B91CC69}"/>
              </a:ext>
            </a:extLst>
          </p:cNvPr>
          <p:cNvSpPr txBox="1"/>
          <p:nvPr/>
        </p:nvSpPr>
        <p:spPr>
          <a:xfrm>
            <a:off x="1997687" y="5047753"/>
            <a:ext cx="6019800" cy="714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31520">
              <a:lnSpc>
                <a:spcPts val="6674"/>
              </a:lnSpc>
            </a:pPr>
            <a:r>
              <a:rPr lang="en-US" sz="2000" b="1" dirty="0">
                <a:latin typeface="Neue Montreal Bold"/>
                <a:ea typeface="Neue Montreal Bold"/>
                <a:cs typeface="Neue Montreal Bold"/>
                <a:sym typeface="Neue Montreal Bold"/>
              </a:rPr>
              <a:t>Natural Formula For Greener Tomorrow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BC1F939-F01F-4207-9E7F-36F4D3253D30}"/>
              </a:ext>
            </a:extLst>
          </p:cNvPr>
          <p:cNvGrpSpPr/>
          <p:nvPr/>
        </p:nvGrpSpPr>
        <p:grpSpPr>
          <a:xfrm>
            <a:off x="3531038" y="8033112"/>
            <a:ext cx="1867290" cy="431266"/>
            <a:chOff x="1371600" y="6914284"/>
            <a:chExt cx="1254122" cy="248516"/>
          </a:xfrm>
        </p:grpSpPr>
        <p:grpSp>
          <p:nvGrpSpPr>
            <p:cNvPr id="41" name="Group 11">
              <a:extLst>
                <a:ext uri="{FF2B5EF4-FFF2-40B4-BE49-F238E27FC236}">
                  <a16:creationId xmlns:a16="http://schemas.microsoft.com/office/drawing/2014/main" id="{DEA96134-895E-4A9A-833D-A693DDAC3E0C}"/>
                </a:ext>
              </a:extLst>
            </p:cNvPr>
            <p:cNvGrpSpPr/>
            <p:nvPr/>
          </p:nvGrpSpPr>
          <p:grpSpPr>
            <a:xfrm>
              <a:off x="1793889" y="6914284"/>
              <a:ext cx="831833" cy="248516"/>
              <a:chOff x="0" y="0"/>
              <a:chExt cx="1130550" cy="337761"/>
            </a:xfrm>
          </p:grpSpPr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58A22090-288B-4374-9A33-19A00D17D27C}"/>
                  </a:ext>
                </a:extLst>
              </p:cNvPr>
              <p:cNvSpPr/>
              <p:nvPr/>
            </p:nvSpPr>
            <p:spPr>
              <a:xfrm>
                <a:off x="0" y="0"/>
                <a:ext cx="1130550" cy="337761"/>
              </a:xfrm>
              <a:custGeom>
                <a:avLst/>
                <a:gdLst/>
                <a:ahLst/>
                <a:cxnLst/>
                <a:rect l="l" t="t" r="r" b="b"/>
                <a:pathLst>
                  <a:path w="1130550" h="337761">
                    <a:moveTo>
                      <a:pt x="168880" y="0"/>
                    </a:moveTo>
                    <a:lnTo>
                      <a:pt x="961670" y="0"/>
                    </a:lnTo>
                    <a:cubicBezTo>
                      <a:pt x="1006460" y="0"/>
                      <a:pt x="1049415" y="17793"/>
                      <a:pt x="1081086" y="49464"/>
                    </a:cubicBezTo>
                    <a:cubicBezTo>
                      <a:pt x="1112758" y="81135"/>
                      <a:pt x="1130550" y="124090"/>
                      <a:pt x="1130550" y="168880"/>
                    </a:cubicBezTo>
                    <a:lnTo>
                      <a:pt x="1130550" y="168880"/>
                    </a:lnTo>
                    <a:cubicBezTo>
                      <a:pt x="1130550" y="262150"/>
                      <a:pt x="1054940" y="337761"/>
                      <a:pt x="961670" y="337761"/>
                    </a:cubicBezTo>
                    <a:lnTo>
                      <a:pt x="168880" y="337761"/>
                    </a:lnTo>
                    <a:cubicBezTo>
                      <a:pt x="75610" y="337761"/>
                      <a:pt x="0" y="262150"/>
                      <a:pt x="0" y="168880"/>
                    </a:cubicBezTo>
                    <a:lnTo>
                      <a:pt x="0" y="168880"/>
                    </a:lnTo>
                    <a:cubicBezTo>
                      <a:pt x="0" y="75610"/>
                      <a:pt x="75610" y="0"/>
                      <a:pt x="16888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14320F"/>
                </a:solidFill>
                <a:prstDash val="solid"/>
                <a:round/>
              </a:ln>
            </p:spPr>
          </p:sp>
          <p:sp>
            <p:nvSpPr>
              <p:cNvPr id="46" name="TextBox 13">
                <a:extLst>
                  <a:ext uri="{FF2B5EF4-FFF2-40B4-BE49-F238E27FC236}">
                    <a16:creationId xmlns:a16="http://schemas.microsoft.com/office/drawing/2014/main" id="{36829CC7-2538-4AF2-987A-014DADBA243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130550" cy="375861"/>
              </a:xfrm>
              <a:prstGeom prst="rect">
                <a:avLst/>
              </a:prstGeom>
            </p:spPr>
            <p:txBody>
              <a:bodyPr lIns="27094" tIns="27094" rIns="27094" bIns="27094" rtlCol="0" anchor="ctr"/>
              <a:lstStyle/>
              <a:p>
                <a:pPr algn="ctr" defTabSz="731520">
                  <a:lnSpc>
                    <a:spcPts val="1418"/>
                  </a:lnSpc>
                </a:pPr>
                <a:endParaRPr sz="96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9EE2F617-385A-4E36-B7A2-7AC42119A1C2}"/>
                </a:ext>
              </a:extLst>
            </p:cNvPr>
            <p:cNvSpPr/>
            <p:nvPr/>
          </p:nvSpPr>
          <p:spPr>
            <a:xfrm>
              <a:off x="1371600" y="6914284"/>
              <a:ext cx="691700" cy="248516"/>
            </a:xfrm>
            <a:custGeom>
              <a:avLst/>
              <a:gdLst/>
              <a:ahLst/>
              <a:cxnLst/>
              <a:rect l="l" t="t" r="r" b="b"/>
              <a:pathLst>
                <a:path w="902225" h="337761">
                  <a:moveTo>
                    <a:pt x="168880" y="0"/>
                  </a:moveTo>
                  <a:lnTo>
                    <a:pt x="733344" y="0"/>
                  </a:lnTo>
                  <a:cubicBezTo>
                    <a:pt x="826614" y="0"/>
                    <a:pt x="902225" y="75610"/>
                    <a:pt x="902225" y="168880"/>
                  </a:cubicBezTo>
                  <a:lnTo>
                    <a:pt x="902225" y="168880"/>
                  </a:lnTo>
                  <a:cubicBezTo>
                    <a:pt x="902225" y="262150"/>
                    <a:pt x="826614" y="337761"/>
                    <a:pt x="733344" y="337761"/>
                  </a:cubicBezTo>
                  <a:lnTo>
                    <a:pt x="168880" y="337761"/>
                  </a:lnTo>
                  <a:cubicBezTo>
                    <a:pt x="75610" y="337761"/>
                    <a:pt x="0" y="262150"/>
                    <a:pt x="0" y="168880"/>
                  </a:cubicBezTo>
                  <a:lnTo>
                    <a:pt x="0" y="168880"/>
                  </a:lnTo>
                  <a:cubicBezTo>
                    <a:pt x="0" y="75610"/>
                    <a:pt x="75610" y="0"/>
                    <a:pt x="168880" y="0"/>
                  </a:cubicBezTo>
                  <a:close/>
                </a:path>
              </a:pathLst>
            </a:custGeom>
            <a:solidFill>
              <a:srgbClr val="129187"/>
            </a:solidFill>
          </p:spPr>
        </p:sp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10F24FAA-0F24-4700-90A0-9BD658C79A2D}"/>
                </a:ext>
              </a:extLst>
            </p:cNvPr>
            <p:cNvSpPr txBox="1"/>
            <p:nvPr/>
          </p:nvSpPr>
          <p:spPr>
            <a:xfrm>
              <a:off x="1509983" y="6974301"/>
              <a:ext cx="529499" cy="789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982"/>
                </a:lnSpc>
              </a:pPr>
              <a:r>
                <a:rPr lang="en-US" b="1" dirty="0">
                  <a:solidFill>
                    <a:srgbClr val="FFFFFF"/>
                  </a:solidFill>
                  <a:latin typeface="Neue Montreal Medium"/>
                  <a:ea typeface="Neue Montreal Medium"/>
                  <a:cs typeface="Neue Montreal Medium"/>
                  <a:sym typeface="Neue Montreal Medium"/>
                </a:rPr>
                <a:t>Founded</a:t>
              </a:r>
            </a:p>
          </p:txBody>
        </p:sp>
        <p:sp>
          <p:nvSpPr>
            <p:cNvPr id="44" name="TextBox 25">
              <a:extLst>
                <a:ext uri="{FF2B5EF4-FFF2-40B4-BE49-F238E27FC236}">
                  <a16:creationId xmlns:a16="http://schemas.microsoft.com/office/drawing/2014/main" id="{AED5304F-1B25-431D-AFC4-17C64B9176A6}"/>
                </a:ext>
              </a:extLst>
            </p:cNvPr>
            <p:cNvSpPr txBox="1"/>
            <p:nvPr/>
          </p:nvSpPr>
          <p:spPr>
            <a:xfrm>
              <a:off x="2080176" y="6945489"/>
              <a:ext cx="440574" cy="104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731520">
                <a:lnSpc>
                  <a:spcPts val="1407"/>
                </a:lnSpc>
              </a:pPr>
              <a:r>
                <a:rPr lang="en-US" sz="1600" b="1" dirty="0">
                  <a:latin typeface="Neue Montreal Medium"/>
                  <a:ea typeface="Neue Montreal Medium"/>
                  <a:cs typeface="Neue Montreal Medium"/>
                  <a:sym typeface="Neue Montreal Medium"/>
                </a:rPr>
                <a:t>2023</a:t>
              </a:r>
              <a:endParaRPr lang="en-US" sz="1600" b="1" dirty="0">
                <a:solidFill>
                  <a:srgbClr val="000000"/>
                </a:solidFill>
                <a:latin typeface="Neue Montreal Medium"/>
                <a:ea typeface="Neue Montreal Medium"/>
                <a:cs typeface="Neue Montreal Medium"/>
                <a:sym typeface="Neue Montreal Medium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7AE0A3C-EC16-4609-91E4-3856E33FDD72}"/>
              </a:ext>
            </a:extLst>
          </p:cNvPr>
          <p:cNvGrpSpPr/>
          <p:nvPr/>
        </p:nvGrpSpPr>
        <p:grpSpPr>
          <a:xfrm>
            <a:off x="1013254" y="6707596"/>
            <a:ext cx="7426411" cy="1047539"/>
            <a:chOff x="444774" y="6178158"/>
            <a:chExt cx="4279626" cy="603642"/>
          </a:xfrm>
        </p:grpSpPr>
        <p:grpSp>
          <p:nvGrpSpPr>
            <p:cNvPr id="48" name="Group 8">
              <a:extLst>
                <a:ext uri="{FF2B5EF4-FFF2-40B4-BE49-F238E27FC236}">
                  <a16:creationId xmlns:a16="http://schemas.microsoft.com/office/drawing/2014/main" id="{DF75A1B4-221B-4DE6-8F00-42B07D36DFF5}"/>
                </a:ext>
              </a:extLst>
            </p:cNvPr>
            <p:cNvGrpSpPr/>
            <p:nvPr/>
          </p:nvGrpSpPr>
          <p:grpSpPr>
            <a:xfrm>
              <a:off x="1655348" y="6178158"/>
              <a:ext cx="2908667" cy="603642"/>
              <a:chOff x="0" y="0"/>
              <a:chExt cx="1627508" cy="337761"/>
            </a:xfrm>
          </p:grpSpPr>
          <p:sp>
            <p:nvSpPr>
              <p:cNvPr id="58" name="Freeform 9">
                <a:extLst>
                  <a:ext uri="{FF2B5EF4-FFF2-40B4-BE49-F238E27FC236}">
                    <a16:creationId xmlns:a16="http://schemas.microsoft.com/office/drawing/2014/main" id="{60A55195-3D0E-4F84-A2F3-7E8ECBF6ECCB}"/>
                  </a:ext>
                </a:extLst>
              </p:cNvPr>
              <p:cNvSpPr/>
              <p:nvPr/>
            </p:nvSpPr>
            <p:spPr>
              <a:xfrm>
                <a:off x="0" y="0"/>
                <a:ext cx="1627508" cy="337761"/>
              </a:xfrm>
              <a:custGeom>
                <a:avLst/>
                <a:gdLst/>
                <a:ahLst/>
                <a:cxnLst/>
                <a:rect l="l" t="t" r="r" b="b"/>
                <a:pathLst>
                  <a:path w="1627508" h="337761">
                    <a:moveTo>
                      <a:pt x="58202" y="0"/>
                    </a:moveTo>
                    <a:lnTo>
                      <a:pt x="1569306" y="0"/>
                    </a:lnTo>
                    <a:cubicBezTo>
                      <a:pt x="1584742" y="0"/>
                      <a:pt x="1599546" y="6132"/>
                      <a:pt x="1610461" y="17047"/>
                    </a:cubicBezTo>
                    <a:cubicBezTo>
                      <a:pt x="1621376" y="27962"/>
                      <a:pt x="1627508" y="42766"/>
                      <a:pt x="1627508" y="58202"/>
                    </a:cubicBezTo>
                    <a:lnTo>
                      <a:pt x="1627508" y="279559"/>
                    </a:lnTo>
                    <a:cubicBezTo>
                      <a:pt x="1627508" y="294995"/>
                      <a:pt x="1621376" y="309799"/>
                      <a:pt x="1610461" y="320714"/>
                    </a:cubicBezTo>
                    <a:cubicBezTo>
                      <a:pt x="1599546" y="331629"/>
                      <a:pt x="1584742" y="337761"/>
                      <a:pt x="1569306" y="337761"/>
                    </a:cubicBezTo>
                    <a:lnTo>
                      <a:pt x="58202" y="337761"/>
                    </a:lnTo>
                    <a:cubicBezTo>
                      <a:pt x="42766" y="337761"/>
                      <a:pt x="27962" y="331629"/>
                      <a:pt x="17047" y="320714"/>
                    </a:cubicBezTo>
                    <a:cubicBezTo>
                      <a:pt x="6132" y="309799"/>
                      <a:pt x="0" y="294995"/>
                      <a:pt x="0" y="279559"/>
                    </a:cubicBezTo>
                    <a:lnTo>
                      <a:pt x="0" y="58202"/>
                    </a:lnTo>
                    <a:cubicBezTo>
                      <a:pt x="0" y="42766"/>
                      <a:pt x="6132" y="27962"/>
                      <a:pt x="17047" y="17047"/>
                    </a:cubicBezTo>
                    <a:cubicBezTo>
                      <a:pt x="27962" y="6132"/>
                      <a:pt x="42766" y="0"/>
                      <a:pt x="5820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14320F"/>
                </a:solidFill>
                <a:prstDash val="solid"/>
                <a:round/>
              </a:ln>
            </p:spPr>
          </p:sp>
          <p:sp>
            <p:nvSpPr>
              <p:cNvPr id="59" name="TextBox 10">
                <a:extLst>
                  <a:ext uri="{FF2B5EF4-FFF2-40B4-BE49-F238E27FC236}">
                    <a16:creationId xmlns:a16="http://schemas.microsoft.com/office/drawing/2014/main" id="{FA0EA827-D9B8-4382-93C6-E1BBB4EA36D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627508" cy="375861"/>
              </a:xfrm>
              <a:prstGeom prst="rect">
                <a:avLst/>
              </a:prstGeom>
            </p:spPr>
            <p:txBody>
              <a:bodyPr lIns="27094" tIns="27094" rIns="27094" bIns="27094" rtlCol="0" anchor="ctr"/>
              <a:lstStyle/>
              <a:p>
                <a:pPr algn="ctr" defTabSz="731520">
                  <a:lnSpc>
                    <a:spcPts val="1418"/>
                  </a:lnSpc>
                </a:pPr>
                <a:endParaRPr sz="96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49" name="Group 14">
              <a:extLst>
                <a:ext uri="{FF2B5EF4-FFF2-40B4-BE49-F238E27FC236}">
                  <a16:creationId xmlns:a16="http://schemas.microsoft.com/office/drawing/2014/main" id="{EEC542E5-BD16-49A8-B9ED-208504CCF9D6}"/>
                </a:ext>
              </a:extLst>
            </p:cNvPr>
            <p:cNvGrpSpPr/>
            <p:nvPr/>
          </p:nvGrpSpPr>
          <p:grpSpPr>
            <a:xfrm>
              <a:off x="444774" y="6178158"/>
              <a:ext cx="1864970" cy="603642"/>
              <a:chOff x="0" y="0"/>
              <a:chExt cx="1043520" cy="337761"/>
            </a:xfrm>
          </p:grpSpPr>
          <p:sp>
            <p:nvSpPr>
              <p:cNvPr id="56" name="Freeform 15">
                <a:extLst>
                  <a:ext uri="{FF2B5EF4-FFF2-40B4-BE49-F238E27FC236}">
                    <a16:creationId xmlns:a16="http://schemas.microsoft.com/office/drawing/2014/main" id="{D1BA073B-6EC7-45B3-BFE4-74F021E2CF2B}"/>
                  </a:ext>
                </a:extLst>
              </p:cNvPr>
              <p:cNvSpPr/>
              <p:nvPr/>
            </p:nvSpPr>
            <p:spPr>
              <a:xfrm>
                <a:off x="0" y="0"/>
                <a:ext cx="1043520" cy="337761"/>
              </a:xfrm>
              <a:custGeom>
                <a:avLst/>
                <a:gdLst/>
                <a:ahLst/>
                <a:cxnLst/>
                <a:rect l="l" t="t" r="r" b="b"/>
                <a:pathLst>
                  <a:path w="1043520" h="337761">
                    <a:moveTo>
                      <a:pt x="90774" y="0"/>
                    </a:moveTo>
                    <a:lnTo>
                      <a:pt x="952747" y="0"/>
                    </a:lnTo>
                    <a:cubicBezTo>
                      <a:pt x="1002879" y="0"/>
                      <a:pt x="1043520" y="40641"/>
                      <a:pt x="1043520" y="90774"/>
                    </a:cubicBezTo>
                    <a:lnTo>
                      <a:pt x="1043520" y="246987"/>
                    </a:lnTo>
                    <a:cubicBezTo>
                      <a:pt x="1043520" y="297120"/>
                      <a:pt x="1002879" y="337761"/>
                      <a:pt x="952747" y="337761"/>
                    </a:cubicBezTo>
                    <a:lnTo>
                      <a:pt x="90774" y="337761"/>
                    </a:lnTo>
                    <a:cubicBezTo>
                      <a:pt x="66699" y="337761"/>
                      <a:pt x="43610" y="328197"/>
                      <a:pt x="26587" y="311174"/>
                    </a:cubicBezTo>
                    <a:cubicBezTo>
                      <a:pt x="9564" y="294150"/>
                      <a:pt x="0" y="271062"/>
                      <a:pt x="0" y="246987"/>
                    </a:cubicBezTo>
                    <a:lnTo>
                      <a:pt x="0" y="90774"/>
                    </a:lnTo>
                    <a:cubicBezTo>
                      <a:pt x="0" y="66699"/>
                      <a:pt x="9564" y="43610"/>
                      <a:pt x="26587" y="26587"/>
                    </a:cubicBezTo>
                    <a:cubicBezTo>
                      <a:pt x="43610" y="9564"/>
                      <a:pt x="66699" y="0"/>
                      <a:pt x="90774" y="0"/>
                    </a:cubicBezTo>
                    <a:close/>
                  </a:path>
                </a:pathLst>
              </a:custGeom>
              <a:solidFill>
                <a:srgbClr val="129187"/>
              </a:solidFill>
            </p:spPr>
            <p:txBody>
              <a:bodyPr/>
              <a:lstStyle/>
              <a:p>
                <a:pPr defTabSz="731520"/>
                <a:endParaRPr lang="en-US" sz="96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TextBox 16">
                <a:extLst>
                  <a:ext uri="{FF2B5EF4-FFF2-40B4-BE49-F238E27FC236}">
                    <a16:creationId xmlns:a16="http://schemas.microsoft.com/office/drawing/2014/main" id="{48BE5525-7FC0-48D2-9EB3-D0FA36D40E0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43520" cy="375861"/>
              </a:xfrm>
              <a:prstGeom prst="rect">
                <a:avLst/>
              </a:prstGeom>
            </p:spPr>
            <p:txBody>
              <a:bodyPr lIns="27094" tIns="27094" rIns="27094" bIns="27094" rtlCol="0" anchor="ctr"/>
              <a:lstStyle/>
              <a:p>
                <a:pPr algn="ctr" defTabSz="731520">
                  <a:lnSpc>
                    <a:spcPts val="1418"/>
                  </a:lnSpc>
                </a:pPr>
                <a:endParaRPr sz="96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17CE54E8-EECB-46A6-8DAF-B2D73164959B}"/>
                </a:ext>
              </a:extLst>
            </p:cNvPr>
            <p:cNvSpPr/>
            <p:nvPr/>
          </p:nvSpPr>
          <p:spPr>
            <a:xfrm>
              <a:off x="2611772" y="6274774"/>
              <a:ext cx="340865" cy="340865"/>
            </a:xfrm>
            <a:custGeom>
              <a:avLst/>
              <a:gdLst/>
              <a:ahLst/>
              <a:cxnLst/>
              <a:rect l="l" t="t" r="r" b="b"/>
              <a:pathLst>
                <a:path w="639121" h="639121">
                  <a:moveTo>
                    <a:pt x="0" y="0"/>
                  </a:moveTo>
                  <a:lnTo>
                    <a:pt x="639121" y="0"/>
                  </a:lnTo>
                  <a:lnTo>
                    <a:pt x="639121" y="639121"/>
                  </a:lnTo>
                  <a:lnTo>
                    <a:pt x="0" y="639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solidFill>
                <a:srgbClr val="129187"/>
              </a:solidFill>
            </a:ln>
          </p:spPr>
          <p:txBody>
            <a:bodyPr/>
            <a:lstStyle/>
            <a:p>
              <a:pPr defTabSz="731520"/>
              <a:endParaRPr lang="en-US" sz="96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B8C65613-EDB3-4931-9789-78E6214351AE}"/>
                </a:ext>
              </a:extLst>
            </p:cNvPr>
            <p:cNvSpPr/>
            <p:nvPr/>
          </p:nvSpPr>
          <p:spPr>
            <a:xfrm>
              <a:off x="688924" y="6314022"/>
              <a:ext cx="49040" cy="69801"/>
            </a:xfrm>
            <a:custGeom>
              <a:avLst/>
              <a:gdLst/>
              <a:ahLst/>
              <a:cxnLst/>
              <a:rect l="l" t="t" r="r" b="b"/>
              <a:pathLst>
                <a:path w="91950" h="130877">
                  <a:moveTo>
                    <a:pt x="0" y="0"/>
                  </a:moveTo>
                  <a:lnTo>
                    <a:pt x="91949" y="0"/>
                  </a:lnTo>
                  <a:lnTo>
                    <a:pt x="91949" y="130878"/>
                  </a:lnTo>
                  <a:lnTo>
                    <a:pt x="0" y="130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762641"/>
              </a:stretch>
            </a:blipFill>
          </p:spPr>
        </p:sp>
        <p:sp>
          <p:nvSpPr>
            <p:cNvPr id="52" name="TextBox 26">
              <a:extLst>
                <a:ext uri="{FF2B5EF4-FFF2-40B4-BE49-F238E27FC236}">
                  <a16:creationId xmlns:a16="http://schemas.microsoft.com/office/drawing/2014/main" id="{6B087E79-7F05-407C-A1E5-2B557ECE256E}"/>
                </a:ext>
              </a:extLst>
            </p:cNvPr>
            <p:cNvSpPr txBox="1"/>
            <p:nvPr/>
          </p:nvSpPr>
          <p:spPr>
            <a:xfrm>
              <a:off x="793844" y="6292415"/>
              <a:ext cx="697262" cy="73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731520">
                <a:lnSpc>
                  <a:spcPts val="942"/>
                </a:lnSpc>
              </a:pPr>
              <a:r>
                <a:rPr lang="en-US" dirty="0">
                  <a:solidFill>
                    <a:srgbClr val="FFFFFF"/>
                  </a:solidFill>
                  <a:latin typeface="Neue Montreal"/>
                  <a:ea typeface="Neue Montreal"/>
                  <a:cs typeface="Neue Montreal"/>
                  <a:sym typeface="Neue Montreal"/>
                </a:rPr>
                <a:t>Presented By:</a:t>
              </a:r>
            </a:p>
          </p:txBody>
        </p:sp>
        <p:sp>
          <p:nvSpPr>
            <p:cNvPr id="53" name="TextBox 27">
              <a:extLst>
                <a:ext uri="{FF2B5EF4-FFF2-40B4-BE49-F238E27FC236}">
                  <a16:creationId xmlns:a16="http://schemas.microsoft.com/office/drawing/2014/main" id="{4693F23C-9C7A-42E1-8460-72810B2BE991}"/>
                </a:ext>
              </a:extLst>
            </p:cNvPr>
            <p:cNvSpPr txBox="1"/>
            <p:nvPr/>
          </p:nvSpPr>
          <p:spPr>
            <a:xfrm>
              <a:off x="688924" y="6415589"/>
              <a:ext cx="1681878" cy="1404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1866"/>
                </a:lnSpc>
              </a:pPr>
              <a:r>
                <a:rPr lang="en-US" sz="2000" b="1" dirty="0" err="1">
                  <a:solidFill>
                    <a:srgbClr val="FFFFFF"/>
                  </a:solidFill>
                  <a:latin typeface="Neue Montreal Medium"/>
                  <a:ea typeface="Neue Montreal Medium"/>
                  <a:cs typeface="Neue Montreal Medium"/>
                  <a:sym typeface="Neue Montreal Medium"/>
                </a:rPr>
                <a:t>Mousa</a:t>
              </a:r>
              <a:r>
                <a:rPr lang="en-US" sz="2000" b="1" dirty="0">
                  <a:solidFill>
                    <a:srgbClr val="FFFFFF"/>
                  </a:solidFill>
                  <a:latin typeface="Neue Montreal Medium"/>
                  <a:ea typeface="Neue Montreal Medium"/>
                  <a:cs typeface="Neue Montreal Medium"/>
                  <a:sym typeface="Neue Montreal Medium"/>
                </a:rPr>
                <a:t> Samara </a:t>
              </a:r>
            </a:p>
          </p:txBody>
        </p:sp>
        <p:sp>
          <p:nvSpPr>
            <p:cNvPr id="54" name="TextBox 29">
              <a:extLst>
                <a:ext uri="{FF2B5EF4-FFF2-40B4-BE49-F238E27FC236}">
                  <a16:creationId xmlns:a16="http://schemas.microsoft.com/office/drawing/2014/main" id="{DE3C617D-CD9F-42E0-94A2-BC80D1118C1C}"/>
                </a:ext>
              </a:extLst>
            </p:cNvPr>
            <p:cNvSpPr txBox="1"/>
            <p:nvPr/>
          </p:nvSpPr>
          <p:spPr>
            <a:xfrm>
              <a:off x="3013694" y="6435277"/>
              <a:ext cx="1710706" cy="1906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731520">
                <a:lnSpc>
                  <a:spcPts val="1583"/>
                </a:lnSpc>
              </a:pPr>
              <a:r>
                <a:rPr lang="en-US" sz="1257" dirty="0">
                  <a:solidFill>
                    <a:srgbClr val="000000"/>
                  </a:solidFill>
                  <a:latin typeface="Neue Montreal"/>
                  <a:ea typeface="Neue Montreal"/>
                  <a:cs typeface="Neue Montreal"/>
                  <a:sym typeface="Neue Montreal"/>
                </a:rPr>
                <a:t>www.organic-g.com</a:t>
              </a:r>
            </a:p>
          </p:txBody>
        </p:sp>
        <p:sp>
          <p:nvSpPr>
            <p:cNvPr id="55" name="TextBox 30">
              <a:extLst>
                <a:ext uri="{FF2B5EF4-FFF2-40B4-BE49-F238E27FC236}">
                  <a16:creationId xmlns:a16="http://schemas.microsoft.com/office/drawing/2014/main" id="{4F210F1D-E0D0-49BE-AD67-2F61A1B69691}"/>
                </a:ext>
              </a:extLst>
            </p:cNvPr>
            <p:cNvSpPr txBox="1"/>
            <p:nvPr/>
          </p:nvSpPr>
          <p:spPr>
            <a:xfrm>
              <a:off x="3062538" y="6306318"/>
              <a:ext cx="771474" cy="115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731520">
                <a:lnSpc>
                  <a:spcPts val="949"/>
                </a:lnSpc>
              </a:pPr>
              <a:r>
                <a:rPr lang="en-US" sz="753">
                  <a:solidFill>
                    <a:srgbClr val="000000"/>
                  </a:solidFill>
                  <a:latin typeface="Neue Montreal"/>
                  <a:ea typeface="Neue Montreal"/>
                  <a:cs typeface="Neue Montreal"/>
                  <a:sym typeface="Neue Montreal"/>
                </a:rPr>
                <a:t>Website: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019FC7D5-40D1-488A-AC8F-4291A026D5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4" b="36566"/>
          <a:stretch/>
        </p:blipFill>
        <p:spPr>
          <a:xfrm>
            <a:off x="1879580" y="3427653"/>
            <a:ext cx="4405305" cy="16658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95F8D95F-80BE-448D-956B-AA8F7B6E7CA9}"/>
              </a:ext>
            </a:extLst>
          </p:cNvPr>
          <p:cNvSpPr/>
          <p:nvPr/>
        </p:nvSpPr>
        <p:spPr>
          <a:xfrm>
            <a:off x="5919709" y="2286000"/>
            <a:ext cx="6400800" cy="4663163"/>
          </a:xfrm>
          <a:custGeom>
            <a:avLst/>
            <a:gdLst/>
            <a:ahLst/>
            <a:cxnLst/>
            <a:rect l="l" t="t" r="r" b="b"/>
            <a:pathLst>
              <a:path w="12917531" h="8880803">
                <a:moveTo>
                  <a:pt x="0" y="0"/>
                </a:moveTo>
                <a:lnTo>
                  <a:pt x="12917532" y="0"/>
                </a:lnTo>
                <a:lnTo>
                  <a:pt x="12917532" y="8880803"/>
                </a:lnTo>
                <a:lnTo>
                  <a:pt x="0" y="88808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3952E-943D-4FE5-95DF-D20E4FF27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5" y="7006281"/>
            <a:ext cx="6183956" cy="2734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EE1E6E-386A-4821-8BF2-4C876B707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334" y="7006281"/>
            <a:ext cx="6172634" cy="27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76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7"/>
          <p:cNvSpPr/>
          <p:nvPr/>
        </p:nvSpPr>
        <p:spPr>
          <a:xfrm>
            <a:off x="3314700" y="2013747"/>
            <a:ext cx="11658600" cy="1855143"/>
          </a:xfrm>
          <a:custGeom>
            <a:avLst/>
            <a:gdLst/>
            <a:ahLst/>
            <a:cxnLst/>
            <a:rect l="l" t="t" r="r" b="b"/>
            <a:pathLst>
              <a:path w="11054080" h="1758950" extrusionOk="0">
                <a:moveTo>
                  <a:pt x="0" y="0"/>
                </a:moveTo>
                <a:lnTo>
                  <a:pt x="11054080" y="0"/>
                </a:lnTo>
                <a:lnTo>
                  <a:pt x="11054080" y="1758950"/>
                </a:lnTo>
                <a:lnTo>
                  <a:pt x="0" y="1758950"/>
                </a:lnTo>
                <a:close/>
              </a:path>
            </a:pathLst>
          </a:custGeom>
          <a:blipFill rotWithShape="1">
            <a:blip r:embed="rId3">
              <a:alphaModFix amt="0"/>
            </a:blip>
            <a:stretch>
              <a:fillRect t="-72369" b="-72369"/>
            </a:stretch>
          </a:blipFill>
          <a:ln>
            <a:noFill/>
          </a:ln>
        </p:spPr>
      </p:sp>
      <p:sp>
        <p:nvSpPr>
          <p:cNvPr id="368" name="Google Shape;368;p17"/>
          <p:cNvSpPr/>
          <p:nvPr/>
        </p:nvSpPr>
        <p:spPr>
          <a:xfrm>
            <a:off x="3314700" y="1873105"/>
            <a:ext cx="11658600" cy="1995784"/>
          </a:xfrm>
          <a:custGeom>
            <a:avLst/>
            <a:gdLst/>
            <a:ahLst/>
            <a:cxnLst/>
            <a:rect l="l" t="t" r="r" b="b"/>
            <a:pathLst>
              <a:path w="11054080" h="1892299" extrusionOk="0">
                <a:moveTo>
                  <a:pt x="0" y="0"/>
                </a:moveTo>
                <a:lnTo>
                  <a:pt x="11054080" y="0"/>
                </a:lnTo>
                <a:lnTo>
                  <a:pt x="11054080" y="1892299"/>
                </a:lnTo>
                <a:lnTo>
                  <a:pt x="0" y="1892299"/>
                </a:lnTo>
                <a:close/>
              </a:path>
            </a:pathLst>
          </a:custGeom>
          <a:blipFill rotWithShape="1">
            <a:blip r:embed="rId4">
              <a:alphaModFix amt="0"/>
            </a:blip>
            <a:stretch>
              <a:fillRect t="-63823" b="-63823"/>
            </a:stretch>
          </a:blipFill>
          <a:ln>
            <a:noFill/>
          </a:ln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081AE4-2C22-488C-82E3-D20B977EB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27" y="1873105"/>
            <a:ext cx="13247184" cy="70176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5AF2CD-F1BD-4446-9025-0A758BA0BF0E}"/>
              </a:ext>
            </a:extLst>
          </p:cNvPr>
          <p:cNvSpPr/>
          <p:nvPr/>
        </p:nvSpPr>
        <p:spPr>
          <a:xfrm>
            <a:off x="3314700" y="9123439"/>
            <a:ext cx="11841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1C7362"/>
                </a:solidFill>
              </a:rPr>
              <a:t>Helping farmers grow more while spending less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/>
          <p:nvPr/>
        </p:nvSpPr>
        <p:spPr>
          <a:xfrm>
            <a:off x="2702382" y="1979950"/>
            <a:ext cx="5610043" cy="1958041"/>
          </a:xfrm>
          <a:custGeom>
            <a:avLst/>
            <a:gdLst/>
            <a:ahLst/>
            <a:cxnLst/>
            <a:rect l="l" t="t" r="r" b="b"/>
            <a:pathLst>
              <a:path w="5421681" h="1892298" extrusionOk="0">
                <a:moveTo>
                  <a:pt x="0" y="0"/>
                </a:moveTo>
                <a:lnTo>
                  <a:pt x="5421681" y="0"/>
                </a:lnTo>
                <a:lnTo>
                  <a:pt x="5421681" y="1892298"/>
                </a:lnTo>
                <a:lnTo>
                  <a:pt x="0" y="1892298"/>
                </a:lnTo>
                <a:close/>
              </a:path>
            </a:pathLst>
          </a:custGeom>
          <a:blipFill rotWithShape="1">
            <a:blip r:embed="rId3">
              <a:alphaModFix amt="0"/>
            </a:blip>
            <a:stretch>
              <a:fillRect t="-63823" r="-103886" b="-63823"/>
            </a:stretch>
          </a:blipFill>
          <a:ln>
            <a:noFill/>
          </a:ln>
        </p:spPr>
      </p:sp>
      <p:sp>
        <p:nvSpPr>
          <p:cNvPr id="104" name="Google Shape;104;p2"/>
          <p:cNvSpPr txBox="1"/>
          <p:nvPr/>
        </p:nvSpPr>
        <p:spPr>
          <a:xfrm>
            <a:off x="3026731" y="7543321"/>
            <a:ext cx="1208714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3000" b="1" dirty="0" err="1"/>
              <a:t>OrganicG</a:t>
            </a:r>
            <a:r>
              <a:rPr lang="en-US" sz="3000" b="1" dirty="0"/>
              <a:t> offers highly efficient sustainable organic fertilizers at a reasonable pricing completely relying on waste as raw material along an optimized cost-efficient production process. </a:t>
            </a:r>
          </a:p>
          <a:p>
            <a:br>
              <a:rPr lang="en-US" sz="3000" dirty="0"/>
            </a:br>
            <a:endParaRPr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1C7711-FE2F-410A-BCBF-8D6109EE9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828" b="32084"/>
          <a:stretch/>
        </p:blipFill>
        <p:spPr>
          <a:xfrm>
            <a:off x="1553989" y="2513917"/>
            <a:ext cx="14783399" cy="398069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E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3314713" y="2013747"/>
            <a:ext cx="11658601" cy="1133980"/>
          </a:xfrm>
          <a:custGeom>
            <a:avLst/>
            <a:gdLst/>
            <a:ahLst/>
            <a:cxnLst/>
            <a:rect l="l" t="t" r="r" b="b"/>
            <a:pathLst>
              <a:path w="11054080" h="1075182" extrusionOk="0">
                <a:moveTo>
                  <a:pt x="0" y="0"/>
                </a:moveTo>
                <a:lnTo>
                  <a:pt x="11054080" y="0"/>
                </a:lnTo>
                <a:lnTo>
                  <a:pt x="11054080" y="1075182"/>
                </a:lnTo>
                <a:lnTo>
                  <a:pt x="0" y="1075182"/>
                </a:lnTo>
                <a:close/>
              </a:path>
            </a:pathLst>
          </a:custGeom>
          <a:blipFill rotWithShape="1">
            <a:blip r:embed="rId3">
              <a:alphaModFix amt="0"/>
            </a:blip>
            <a:stretch>
              <a:fillRect t="-150182" b="-150186"/>
            </a:stretch>
          </a:blipFill>
          <a:ln>
            <a:noFill/>
          </a:ln>
        </p:spPr>
      </p:sp>
      <p:sp>
        <p:nvSpPr>
          <p:cNvPr id="120" name="Google Shape;120;p3"/>
          <p:cNvSpPr/>
          <p:nvPr/>
        </p:nvSpPr>
        <p:spPr>
          <a:xfrm>
            <a:off x="3314713" y="1827072"/>
            <a:ext cx="5500872" cy="1366703"/>
          </a:xfrm>
          <a:custGeom>
            <a:avLst/>
            <a:gdLst/>
            <a:ahLst/>
            <a:cxnLst/>
            <a:rect l="l" t="t" r="r" b="b"/>
            <a:pathLst>
              <a:path w="5215642" h="1295837" extrusionOk="0">
                <a:moveTo>
                  <a:pt x="0" y="0"/>
                </a:moveTo>
                <a:lnTo>
                  <a:pt x="5215642" y="0"/>
                </a:lnTo>
                <a:lnTo>
                  <a:pt x="5215642" y="1295837"/>
                </a:lnTo>
                <a:lnTo>
                  <a:pt x="0" y="1295837"/>
                </a:lnTo>
                <a:close/>
              </a:path>
            </a:pathLst>
          </a:custGeom>
          <a:blipFill rotWithShape="1">
            <a:blip r:embed="rId4">
              <a:alphaModFix amt="0"/>
            </a:blip>
            <a:stretch>
              <a:fillRect t="-119580" r="-111941" b="-112845"/>
            </a:stretch>
          </a:blipFill>
          <a:ln>
            <a:noFill/>
          </a:ln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C67C26-8B0C-4FF3-BB09-9D592002A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7"/>
          <a:stretch/>
        </p:blipFill>
        <p:spPr>
          <a:xfrm>
            <a:off x="1037019" y="2052330"/>
            <a:ext cx="16397822" cy="75673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3815DB-B925-4587-8080-64FD0E00F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7"/>
          <a:stretch/>
        </p:blipFill>
        <p:spPr>
          <a:xfrm>
            <a:off x="0" y="-5079"/>
            <a:ext cx="18288000" cy="1029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34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DB7A3-9F55-46B5-AB0A-D35024F7C9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67AF7-FFEC-4AC6-B6AF-E328E621C8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F5D0F4-85AC-4987-BE16-E07133AC3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/>
          <a:stretch/>
        </p:blipFill>
        <p:spPr>
          <a:xfrm>
            <a:off x="1890583" y="0"/>
            <a:ext cx="1351955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8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E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"/>
          <p:cNvSpPr/>
          <p:nvPr/>
        </p:nvSpPr>
        <p:spPr>
          <a:xfrm>
            <a:off x="3314713" y="2170892"/>
            <a:ext cx="11658601" cy="1067812"/>
          </a:xfrm>
          <a:custGeom>
            <a:avLst/>
            <a:gdLst/>
            <a:ahLst/>
            <a:cxnLst/>
            <a:rect l="l" t="t" r="r" b="b"/>
            <a:pathLst>
              <a:path w="11054080" h="1012444" extrusionOk="0">
                <a:moveTo>
                  <a:pt x="0" y="0"/>
                </a:moveTo>
                <a:lnTo>
                  <a:pt x="11054080" y="0"/>
                </a:lnTo>
                <a:lnTo>
                  <a:pt x="11054080" y="1012444"/>
                </a:lnTo>
                <a:lnTo>
                  <a:pt x="0" y="1012444"/>
                </a:lnTo>
                <a:close/>
              </a:path>
            </a:pathLst>
          </a:custGeom>
          <a:blipFill rotWithShape="1">
            <a:blip r:embed="rId3">
              <a:alphaModFix amt="0"/>
            </a:blip>
            <a:stretch>
              <a:fillRect t="-162592" b="-162596"/>
            </a:stretch>
          </a:blipFill>
          <a:ln>
            <a:noFill/>
          </a:ln>
        </p:spPr>
      </p:sp>
      <p:sp>
        <p:nvSpPr>
          <p:cNvPr id="138" name="Google Shape;138;p4"/>
          <p:cNvSpPr/>
          <p:nvPr/>
        </p:nvSpPr>
        <p:spPr>
          <a:xfrm>
            <a:off x="3314713" y="1951152"/>
            <a:ext cx="5192985" cy="1366703"/>
          </a:xfrm>
          <a:custGeom>
            <a:avLst/>
            <a:gdLst/>
            <a:ahLst/>
            <a:cxnLst/>
            <a:rect l="l" t="t" r="r" b="b"/>
            <a:pathLst>
              <a:path w="4923720" h="1295837" extrusionOk="0">
                <a:moveTo>
                  <a:pt x="0" y="0"/>
                </a:moveTo>
                <a:lnTo>
                  <a:pt x="4923720" y="0"/>
                </a:lnTo>
                <a:lnTo>
                  <a:pt x="4923720" y="1295837"/>
                </a:lnTo>
                <a:lnTo>
                  <a:pt x="0" y="1295837"/>
                </a:lnTo>
                <a:close/>
              </a:path>
            </a:pathLst>
          </a:custGeom>
          <a:blipFill rotWithShape="1">
            <a:blip r:embed="rId4">
              <a:alphaModFix amt="0"/>
            </a:blip>
            <a:stretch>
              <a:fillRect t="-122000" r="-124507" b="-110425"/>
            </a:stretch>
          </a:blipFill>
          <a:ln>
            <a:noFill/>
          </a:ln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7E83DD-B61E-4F74-88B4-62419DC611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2"/>
          <a:stretch/>
        </p:blipFill>
        <p:spPr>
          <a:xfrm>
            <a:off x="12341" y="-1803"/>
            <a:ext cx="5333692" cy="10242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AF1B92-A5CA-4221-AADB-201415EF48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r="6427"/>
          <a:stretch/>
        </p:blipFill>
        <p:spPr>
          <a:xfrm>
            <a:off x="6031424" y="-1803"/>
            <a:ext cx="8747257" cy="102406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FE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/>
          <p:nvPr/>
        </p:nvSpPr>
        <p:spPr>
          <a:xfrm>
            <a:off x="3314700" y="1791291"/>
            <a:ext cx="11658600" cy="1855143"/>
          </a:xfrm>
          <a:custGeom>
            <a:avLst/>
            <a:gdLst/>
            <a:ahLst/>
            <a:cxnLst/>
            <a:rect l="l" t="t" r="r" b="b"/>
            <a:pathLst>
              <a:path w="11054080" h="1758950" extrusionOk="0">
                <a:moveTo>
                  <a:pt x="0" y="0"/>
                </a:moveTo>
                <a:lnTo>
                  <a:pt x="11054080" y="0"/>
                </a:lnTo>
                <a:lnTo>
                  <a:pt x="11054080" y="1758950"/>
                </a:lnTo>
                <a:lnTo>
                  <a:pt x="0" y="1758950"/>
                </a:lnTo>
                <a:close/>
              </a:path>
            </a:pathLst>
          </a:custGeom>
          <a:blipFill rotWithShape="1">
            <a:blip r:embed="rId3">
              <a:alphaModFix amt="0"/>
            </a:blip>
            <a:stretch>
              <a:fillRect t="-72369" b="-72369"/>
            </a:stretch>
          </a:blipFill>
          <a:ln>
            <a:noFill/>
          </a:ln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672EAA-7679-4D4F-BDBD-2F9294FA2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" y="185351"/>
            <a:ext cx="18207225" cy="102758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4F4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36FC9E0-2029-4B3D-B96B-3AF42CC1B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08"/>
          <a:stretch/>
        </p:blipFill>
        <p:spPr>
          <a:xfrm>
            <a:off x="12231405" y="4309947"/>
            <a:ext cx="6091881" cy="5977053"/>
          </a:xfrm>
          <a:prstGeom prst="rect">
            <a:avLst/>
          </a:prstGeom>
        </p:spPr>
      </p:pic>
      <p:sp>
        <p:nvSpPr>
          <p:cNvPr id="241" name="Google Shape;241;p9"/>
          <p:cNvSpPr/>
          <p:nvPr/>
        </p:nvSpPr>
        <p:spPr>
          <a:xfrm>
            <a:off x="3014863" y="1849892"/>
            <a:ext cx="11658466" cy="1366645"/>
          </a:xfrm>
          <a:custGeom>
            <a:avLst/>
            <a:gdLst/>
            <a:ahLst/>
            <a:cxnLst/>
            <a:rect l="l" t="t" r="r" b="b"/>
            <a:pathLst>
              <a:path w="11053953" h="1295781" extrusionOk="0">
                <a:moveTo>
                  <a:pt x="0" y="0"/>
                </a:moveTo>
                <a:lnTo>
                  <a:pt x="11053953" y="0"/>
                </a:lnTo>
                <a:lnTo>
                  <a:pt x="11053953" y="1295781"/>
                </a:lnTo>
                <a:lnTo>
                  <a:pt x="0" y="1295781"/>
                </a:lnTo>
                <a:close/>
              </a:path>
            </a:pathLst>
          </a:custGeom>
          <a:blipFill rotWithShape="1">
            <a:blip r:embed="rId4">
              <a:alphaModFix amt="0"/>
            </a:blip>
            <a:stretch>
              <a:fillRect t="-116106" b="-116109"/>
            </a:stretch>
          </a:blipFill>
          <a:ln>
            <a:noFill/>
          </a:ln>
        </p:spPr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0BA42E3D-351D-4075-891F-4B6D95AB769C}"/>
              </a:ext>
            </a:extLst>
          </p:cNvPr>
          <p:cNvSpPr txBox="1"/>
          <p:nvPr/>
        </p:nvSpPr>
        <p:spPr>
          <a:xfrm>
            <a:off x="7142273" y="802390"/>
            <a:ext cx="10178265" cy="77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0"/>
              </a:lnSpc>
            </a:pPr>
            <a:r>
              <a:rPr lang="en-US" sz="4950" b="1" dirty="0">
                <a:solidFill>
                  <a:srgbClr val="129086"/>
                </a:solidFill>
                <a:latin typeface="Neue Montreal Bold"/>
                <a:ea typeface="Neue Montreal Bold"/>
                <a:cs typeface="Neue Montreal Bold"/>
                <a:sym typeface="Neue Montreal Bold"/>
              </a:rPr>
              <a:t>How …?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2864B002-6576-43BA-89FD-217292F467AA}"/>
              </a:ext>
            </a:extLst>
          </p:cNvPr>
          <p:cNvSpPr txBox="1"/>
          <p:nvPr/>
        </p:nvSpPr>
        <p:spPr>
          <a:xfrm>
            <a:off x="594976" y="5782195"/>
            <a:ext cx="3562121" cy="469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44"/>
              </a:lnSpc>
            </a:pPr>
            <a:r>
              <a:rPr lang="en-US" sz="2250" b="1" dirty="0">
                <a:solidFill>
                  <a:srgbClr val="129086"/>
                </a:solidFill>
                <a:latin typeface="Neue Montreal Bold"/>
                <a:ea typeface="Neue Montreal Bold"/>
                <a:cs typeface="Neue Montreal Bold"/>
                <a:sym typeface="Neue Montreal Bold"/>
              </a:rPr>
              <a:t>Expanding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8DA045C-3A9C-41E9-8D3F-1AB253E35EAA}"/>
              </a:ext>
            </a:extLst>
          </p:cNvPr>
          <p:cNvSpPr txBox="1"/>
          <p:nvPr/>
        </p:nvSpPr>
        <p:spPr>
          <a:xfrm>
            <a:off x="7144133" y="5673032"/>
            <a:ext cx="206789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68"/>
              </a:lnSpc>
            </a:pPr>
            <a:r>
              <a:rPr lang="en-US" sz="2250" b="1" dirty="0">
                <a:solidFill>
                  <a:srgbClr val="129086"/>
                </a:solidFill>
                <a:latin typeface="Neue Montreal Bold"/>
                <a:sym typeface="Neue Montreal Bold"/>
              </a:rPr>
              <a:t>Collaboration</a:t>
            </a:r>
            <a:r>
              <a:rPr lang="en-US" sz="4007" b="1" dirty="0">
                <a:solidFill>
                  <a:srgbClr val="357529"/>
                </a:solidFill>
                <a:latin typeface="Neue Montreal Bold"/>
                <a:ea typeface="Neue Montreal Bold"/>
                <a:cs typeface="Neue Montreal Bold"/>
                <a:sym typeface="Neue Montreal Bold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5EB624-8107-4E17-94DC-1B0A34148B93}"/>
              </a:ext>
            </a:extLst>
          </p:cNvPr>
          <p:cNvSpPr/>
          <p:nvPr/>
        </p:nvSpPr>
        <p:spPr>
          <a:xfrm>
            <a:off x="3928117" y="5884909"/>
            <a:ext cx="1787669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50" b="1" dirty="0">
                <a:solidFill>
                  <a:srgbClr val="129086"/>
                </a:solidFill>
                <a:latin typeface="Neue Montreal Bold"/>
                <a:sym typeface="Neue Montreal Bold"/>
              </a:rPr>
              <a:t>Partnership</a:t>
            </a:r>
            <a:endParaRPr lang="en-US" sz="2250" b="1" dirty="0">
              <a:solidFill>
                <a:srgbClr val="129086"/>
              </a:solidFill>
              <a:latin typeface="Neue Montreal Bold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1A7835-6CA9-4B1C-8895-9CBD02433F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2" b="31472"/>
          <a:stretch/>
        </p:blipFill>
        <p:spPr>
          <a:xfrm>
            <a:off x="3633830" y="6685010"/>
            <a:ext cx="2606331" cy="32500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BA30E6-CD30-4829-BAF5-D36EF75E3A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52"/>
          <a:stretch/>
        </p:blipFill>
        <p:spPr>
          <a:xfrm>
            <a:off x="125110" y="6799310"/>
            <a:ext cx="2514670" cy="3048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9E7554-ECD1-4A13-BD71-E9AFEC26A9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 b="37708"/>
          <a:stretch/>
        </p:blipFill>
        <p:spPr>
          <a:xfrm>
            <a:off x="6697360" y="6799310"/>
            <a:ext cx="2514670" cy="31357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E17D2B-5014-41A9-98E7-2779E32552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66" y="6799310"/>
            <a:ext cx="3135773" cy="3135773"/>
          </a:xfrm>
          <a:prstGeom prst="rect">
            <a:avLst/>
          </a:prstGeom>
        </p:spPr>
      </p:pic>
      <p:sp>
        <p:nvSpPr>
          <p:cNvPr id="22" name="TextBox 13">
            <a:extLst>
              <a:ext uri="{FF2B5EF4-FFF2-40B4-BE49-F238E27FC236}">
                <a16:creationId xmlns:a16="http://schemas.microsoft.com/office/drawing/2014/main" id="{53492A49-BCCB-4493-8ECD-458177A11F3B}"/>
              </a:ext>
            </a:extLst>
          </p:cNvPr>
          <p:cNvSpPr txBox="1"/>
          <p:nvPr/>
        </p:nvSpPr>
        <p:spPr>
          <a:xfrm>
            <a:off x="10318703" y="5782195"/>
            <a:ext cx="2067898" cy="508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68"/>
              </a:lnSpc>
            </a:pPr>
            <a:r>
              <a:rPr lang="en-US" sz="2250" b="1" dirty="0">
                <a:solidFill>
                  <a:srgbClr val="129086"/>
                </a:solidFill>
                <a:latin typeface="Neue Montreal Bold"/>
                <a:ea typeface="Neue Montreal Bold"/>
                <a:cs typeface="Neue Montreal Bold"/>
                <a:sym typeface="Neue Montreal Bold"/>
              </a:rPr>
              <a:t>Change Maker</a:t>
            </a:r>
            <a:endParaRPr lang="en-US" sz="4007" b="1" dirty="0">
              <a:solidFill>
                <a:srgbClr val="129086"/>
              </a:solidFill>
              <a:latin typeface="Neue Montreal Bold"/>
              <a:ea typeface="Neue Montreal Bold"/>
              <a:cs typeface="Neue Montreal Bold"/>
              <a:sym typeface="Neue Montreal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"/>
          <p:cNvSpPr/>
          <p:nvPr/>
        </p:nvSpPr>
        <p:spPr>
          <a:xfrm>
            <a:off x="3314700" y="2214344"/>
            <a:ext cx="11658600" cy="1157689"/>
          </a:xfrm>
          <a:custGeom>
            <a:avLst/>
            <a:gdLst/>
            <a:ahLst/>
            <a:cxnLst/>
            <a:rect l="l" t="t" r="r" b="b"/>
            <a:pathLst>
              <a:path w="11054080" h="1097661" extrusionOk="0">
                <a:moveTo>
                  <a:pt x="0" y="0"/>
                </a:moveTo>
                <a:lnTo>
                  <a:pt x="11054080" y="0"/>
                </a:lnTo>
                <a:lnTo>
                  <a:pt x="11054080" y="1097661"/>
                </a:lnTo>
                <a:lnTo>
                  <a:pt x="0" y="1097661"/>
                </a:lnTo>
                <a:close/>
              </a:path>
            </a:pathLst>
          </a:custGeom>
          <a:blipFill rotWithShape="1">
            <a:blip r:embed="rId3">
              <a:alphaModFix amt="0"/>
            </a:blip>
            <a:stretch>
              <a:fillRect t="-146094" b="-146094"/>
            </a:stretch>
          </a:blipFill>
          <a:ln>
            <a:noFill/>
          </a:ln>
        </p:spPr>
      </p:sp>
      <p:grpSp>
        <p:nvGrpSpPr>
          <p:cNvPr id="293" name="Google Shape;293;p13"/>
          <p:cNvGrpSpPr/>
          <p:nvPr/>
        </p:nvGrpSpPr>
        <p:grpSpPr>
          <a:xfrm>
            <a:off x="1226408" y="256782"/>
            <a:ext cx="13746892" cy="3115258"/>
            <a:chOff x="-1980010" y="-1808435"/>
            <a:chExt cx="13034090" cy="2953728"/>
          </a:xfrm>
        </p:grpSpPr>
        <p:sp>
          <p:nvSpPr>
            <p:cNvPr id="294" name="Google Shape;294;p13"/>
            <p:cNvSpPr/>
            <p:nvPr/>
          </p:nvSpPr>
          <p:spPr>
            <a:xfrm>
              <a:off x="0" y="0"/>
              <a:ext cx="11054080" cy="1145293"/>
            </a:xfrm>
            <a:custGeom>
              <a:avLst/>
              <a:gdLst/>
              <a:ahLst/>
              <a:cxnLst/>
              <a:rect l="l" t="t" r="r" b="b"/>
              <a:pathLst>
                <a:path w="11054080" h="1145293" extrusionOk="0">
                  <a:moveTo>
                    <a:pt x="0" y="0"/>
                  </a:moveTo>
                  <a:lnTo>
                    <a:pt x="11054080" y="0"/>
                  </a:lnTo>
                  <a:lnTo>
                    <a:pt x="11054080" y="1145293"/>
                  </a:lnTo>
                  <a:lnTo>
                    <a:pt x="0" y="1145293"/>
                  </a:lnTo>
                  <a:close/>
                </a:path>
              </a:pathLst>
            </a:custGeom>
            <a:blipFill rotWithShape="1">
              <a:blip r:embed="rId4">
                <a:alphaModFix amt="0"/>
              </a:blip>
              <a:stretch>
                <a:fillRect t="-138069" b="-138069"/>
              </a:stretch>
            </a:blipFill>
            <a:ln>
              <a:noFill/>
            </a:ln>
          </p:spPr>
        </p:sp>
        <p:sp>
          <p:nvSpPr>
            <p:cNvPr id="295" name="Google Shape;295;p13"/>
            <p:cNvSpPr txBox="1"/>
            <p:nvPr/>
          </p:nvSpPr>
          <p:spPr>
            <a:xfrm>
              <a:off x="-1980010" y="-1808435"/>
              <a:ext cx="11054080" cy="1221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44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3514" b="1" i="0" u="none" strike="noStrike" cap="none" dirty="0">
                  <a:solidFill>
                    <a:srgbClr val="000000"/>
                  </a:solidFill>
                  <a:latin typeface="Alexandria"/>
                  <a:ea typeface="Alexandria"/>
                  <a:cs typeface="Alexandria"/>
                  <a:sym typeface="Alexandria"/>
                </a:rPr>
                <a:t>Key Achievements</a:t>
              </a:r>
              <a:endParaRPr sz="3514" b="1" i="0" u="none" strike="noStrike" cap="none" dirty="0">
                <a:solidFill>
                  <a:srgbClr val="000000"/>
                </a:solidFill>
                <a:latin typeface="Alexandria"/>
                <a:ea typeface="Alexandria"/>
                <a:cs typeface="Alexandria"/>
                <a:sym typeface="Alexandria"/>
                <a:rtl/>
              </a:endParaRPr>
            </a:p>
          </p:txBody>
        </p:sp>
      </p:grpSp>
      <p:grpSp>
        <p:nvGrpSpPr>
          <p:cNvPr id="16" name="Group 10">
            <a:extLst>
              <a:ext uri="{FF2B5EF4-FFF2-40B4-BE49-F238E27FC236}">
                <a16:creationId xmlns:a16="http://schemas.microsoft.com/office/drawing/2014/main" id="{215850F9-6A89-4264-AFF4-B15B8074EF9F}"/>
              </a:ext>
            </a:extLst>
          </p:cNvPr>
          <p:cNvGrpSpPr/>
          <p:nvPr/>
        </p:nvGrpSpPr>
        <p:grpSpPr>
          <a:xfrm>
            <a:off x="9705847" y="2941245"/>
            <a:ext cx="7327556" cy="6914966"/>
            <a:chOff x="0" y="13044"/>
            <a:chExt cx="698500" cy="786712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C9039AA-EAAD-4830-B22D-91F1A23CDE1F}"/>
                </a:ext>
              </a:extLst>
            </p:cNvPr>
            <p:cNvSpPr/>
            <p:nvPr/>
          </p:nvSpPr>
          <p:spPr>
            <a:xfrm>
              <a:off x="0" y="13044"/>
              <a:ext cx="698500" cy="786712"/>
            </a:xfrm>
            <a:custGeom>
              <a:avLst/>
              <a:gdLst/>
              <a:ahLst/>
              <a:cxnLst/>
              <a:rect l="l" t="t" r="r" b="b"/>
              <a:pathLst>
                <a:path w="698500" h="786712">
                  <a:moveTo>
                    <a:pt x="407963" y="21116"/>
                  </a:moveTo>
                  <a:lnTo>
                    <a:pt x="639787" y="155996"/>
                  </a:lnTo>
                  <a:cubicBezTo>
                    <a:pt x="676137" y="177145"/>
                    <a:pt x="698500" y="216028"/>
                    <a:pt x="698500" y="258084"/>
                  </a:cubicBezTo>
                  <a:lnTo>
                    <a:pt x="698500" y="528628"/>
                  </a:lnTo>
                  <a:cubicBezTo>
                    <a:pt x="698500" y="570684"/>
                    <a:pt x="676137" y="609567"/>
                    <a:pt x="639787" y="630716"/>
                  </a:cubicBezTo>
                  <a:lnTo>
                    <a:pt x="407963" y="765596"/>
                  </a:lnTo>
                  <a:cubicBezTo>
                    <a:pt x="371669" y="786712"/>
                    <a:pt x="326831" y="786712"/>
                    <a:pt x="290537" y="765596"/>
                  </a:cubicBezTo>
                  <a:lnTo>
                    <a:pt x="58713" y="630716"/>
                  </a:lnTo>
                  <a:cubicBezTo>
                    <a:pt x="22363" y="609567"/>
                    <a:pt x="0" y="570684"/>
                    <a:pt x="0" y="528628"/>
                  </a:cubicBezTo>
                  <a:lnTo>
                    <a:pt x="0" y="258084"/>
                  </a:lnTo>
                  <a:cubicBezTo>
                    <a:pt x="0" y="216028"/>
                    <a:pt x="22363" y="177145"/>
                    <a:pt x="58713" y="155996"/>
                  </a:cubicBezTo>
                  <a:lnTo>
                    <a:pt x="290537" y="21116"/>
                  </a:lnTo>
                  <a:cubicBezTo>
                    <a:pt x="326831" y="0"/>
                    <a:pt x="371669" y="0"/>
                    <a:pt x="407963" y="21116"/>
                  </a:cubicBez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66700" cap="rnd">
              <a:solidFill>
                <a:srgbClr val="FFFFFF"/>
              </a:solidFill>
              <a:prstDash val="solid"/>
              <a:round/>
            </a:ln>
          </p:spPr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B45BC78-3885-4F36-94CD-3BD8B43F7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" y="3815404"/>
            <a:ext cx="8411803" cy="560567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62</Words>
  <Application>Microsoft Office PowerPoint</Application>
  <PresentationFormat>Custom</PresentationFormat>
  <Paragraphs>16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Neue Montreal</vt:lpstr>
      <vt:lpstr>Alexandria</vt:lpstr>
      <vt:lpstr>Neue Montreal Bold</vt:lpstr>
      <vt:lpstr>Neue Montreal Medium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25</cp:revision>
  <dcterms:created xsi:type="dcterms:W3CDTF">2006-08-16T00:00:00Z</dcterms:created>
  <dcterms:modified xsi:type="dcterms:W3CDTF">2026-04-07T13:16:44Z</dcterms:modified>
</cp:coreProperties>
</file>