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svg"/></Relationships>
</file>

<file path=ppt/diagrams/_rels/data5.xml.rels><?xml version="1.0" encoding="UTF-8" standalone="yes"?>
<Relationships xmlns="http://schemas.openxmlformats.org/package/2006/relationships"><Relationship Id="rId1" Type="http://schemas.openxmlformats.org/officeDocument/2006/relationships/hyperlink" Target="mailto:sabhaa@nfcagri.com" TargetMode="External"/></Relationships>
</file>

<file path=ppt/diagrams/_rels/drawing3.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svg"/></Relationships>
</file>

<file path=ppt/diagrams/_rels/drawing5.xml.rels><?xml version="1.0" encoding="UTF-8" standalone="yes"?>
<Relationships xmlns="http://schemas.openxmlformats.org/package/2006/relationships"><Relationship Id="rId1" Type="http://schemas.openxmlformats.org/officeDocument/2006/relationships/hyperlink" Target="mailto:sabhaa@nfcagri.c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F86205-BA63-4084-95C7-3EDA29CB51E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825B7E8-D79A-408E-B83B-E21A4D02BF0A}">
      <dgm:prSet/>
      <dgm:spPr/>
      <dgm:t>
        <a:bodyPr/>
        <a:lstStyle/>
        <a:p>
          <a:r>
            <a:rPr lang="en-US" dirty="0"/>
            <a:t>Name:</a:t>
          </a:r>
        </a:p>
        <a:p>
          <a:r>
            <a:rPr lang="en-US" dirty="0"/>
            <a:t> Ayman Abd </a:t>
          </a:r>
          <a:r>
            <a:rPr lang="en-US" dirty="0" err="1"/>
            <a:t>Elkarim</a:t>
          </a:r>
          <a:r>
            <a:rPr lang="en-US" dirty="0"/>
            <a:t> Abdo Sabha </a:t>
          </a:r>
        </a:p>
      </dgm:t>
    </dgm:pt>
    <dgm:pt modelId="{2DCA08E5-70EB-4B6D-B37C-70FA7996D980}" type="parTrans" cxnId="{3D4E765E-CE7E-4F29-BDCC-F7A46872400D}">
      <dgm:prSet/>
      <dgm:spPr/>
      <dgm:t>
        <a:bodyPr/>
        <a:lstStyle/>
        <a:p>
          <a:endParaRPr lang="en-US"/>
        </a:p>
      </dgm:t>
    </dgm:pt>
    <dgm:pt modelId="{6B8EBD1C-C12B-4918-9E47-AD969590C4A6}" type="sibTrans" cxnId="{3D4E765E-CE7E-4F29-BDCC-F7A46872400D}">
      <dgm:prSet/>
      <dgm:spPr/>
      <dgm:t>
        <a:bodyPr/>
        <a:lstStyle/>
        <a:p>
          <a:endParaRPr lang="en-US"/>
        </a:p>
      </dgm:t>
    </dgm:pt>
    <dgm:pt modelId="{309E1B06-E286-4DB3-AFE1-F3FFD96F06F6}">
      <dgm:prSet/>
      <dgm:spPr/>
      <dgm:t>
        <a:bodyPr/>
        <a:lstStyle/>
        <a:p>
          <a:r>
            <a:rPr lang="en-US"/>
            <a:t>Date/Place of Birth: April 21, 1967 / Amman</a:t>
          </a:r>
        </a:p>
      </dgm:t>
    </dgm:pt>
    <dgm:pt modelId="{B51FC85F-DE26-48B5-B235-F8286622863F}" type="parTrans" cxnId="{0FFC43C2-0E03-4672-8888-3DA0FF0AE419}">
      <dgm:prSet/>
      <dgm:spPr/>
      <dgm:t>
        <a:bodyPr/>
        <a:lstStyle/>
        <a:p>
          <a:endParaRPr lang="en-US"/>
        </a:p>
      </dgm:t>
    </dgm:pt>
    <dgm:pt modelId="{B1522341-7E10-4EC1-8017-981648259AEE}" type="sibTrans" cxnId="{0FFC43C2-0E03-4672-8888-3DA0FF0AE419}">
      <dgm:prSet/>
      <dgm:spPr/>
      <dgm:t>
        <a:bodyPr/>
        <a:lstStyle/>
        <a:p>
          <a:endParaRPr lang="en-US"/>
        </a:p>
      </dgm:t>
    </dgm:pt>
    <dgm:pt modelId="{3F2A5C95-B1BA-4A96-8BA8-A69D2D0BE5DE}">
      <dgm:prSet/>
      <dgm:spPr/>
      <dgm:t>
        <a:bodyPr/>
        <a:lstStyle/>
        <a:p>
          <a:r>
            <a:rPr lang="en-US"/>
            <a:t>Nationality: Jordanian</a:t>
          </a:r>
        </a:p>
      </dgm:t>
    </dgm:pt>
    <dgm:pt modelId="{A18546AD-D67A-4CC5-93B0-B0FCAEC3384B}" type="parTrans" cxnId="{FEA4B23F-8EC4-452C-9165-46D06DC59070}">
      <dgm:prSet/>
      <dgm:spPr/>
      <dgm:t>
        <a:bodyPr/>
        <a:lstStyle/>
        <a:p>
          <a:endParaRPr lang="en-US"/>
        </a:p>
      </dgm:t>
    </dgm:pt>
    <dgm:pt modelId="{A3DEA95B-3F57-4454-9C6F-71F6941C6E84}" type="sibTrans" cxnId="{FEA4B23F-8EC4-452C-9165-46D06DC59070}">
      <dgm:prSet/>
      <dgm:spPr/>
      <dgm:t>
        <a:bodyPr/>
        <a:lstStyle/>
        <a:p>
          <a:endParaRPr lang="en-US"/>
        </a:p>
      </dgm:t>
    </dgm:pt>
    <dgm:pt modelId="{742CDFE3-9FF8-4203-99E8-FC50A567EAA3}">
      <dgm:prSet/>
      <dgm:spPr/>
      <dgm:t>
        <a:bodyPr/>
        <a:lstStyle/>
        <a:p>
          <a:r>
            <a:rPr lang="en-US"/>
            <a:t>Social Status: Married</a:t>
          </a:r>
        </a:p>
      </dgm:t>
    </dgm:pt>
    <dgm:pt modelId="{F10CAA8B-218D-4592-B65E-0F8E8CD52F64}" type="parTrans" cxnId="{35EE43A7-9B33-4A89-9B32-0C7A5611DDBE}">
      <dgm:prSet/>
      <dgm:spPr/>
      <dgm:t>
        <a:bodyPr/>
        <a:lstStyle/>
        <a:p>
          <a:endParaRPr lang="en-US"/>
        </a:p>
      </dgm:t>
    </dgm:pt>
    <dgm:pt modelId="{9890368F-ABB0-4533-8E10-35313B1B3BFA}" type="sibTrans" cxnId="{35EE43A7-9B33-4A89-9B32-0C7A5611DDBE}">
      <dgm:prSet/>
      <dgm:spPr/>
      <dgm:t>
        <a:bodyPr/>
        <a:lstStyle/>
        <a:p>
          <a:endParaRPr lang="en-US"/>
        </a:p>
      </dgm:t>
    </dgm:pt>
    <dgm:pt modelId="{ED263038-31D6-42E9-9E9E-69AB8633C940}">
      <dgm:prSet/>
      <dgm:spPr/>
      <dgm:t>
        <a:bodyPr/>
        <a:lstStyle/>
        <a:p>
          <a:r>
            <a:rPr lang="en-US"/>
            <a:t>Profession: Agricultural Engineer</a:t>
          </a:r>
        </a:p>
      </dgm:t>
    </dgm:pt>
    <dgm:pt modelId="{35A1FC6A-B2B1-407C-9E13-A6CBA2E21C03}" type="parTrans" cxnId="{29142DEE-DF81-451B-ADB1-762275489705}">
      <dgm:prSet/>
      <dgm:spPr/>
      <dgm:t>
        <a:bodyPr/>
        <a:lstStyle/>
        <a:p>
          <a:endParaRPr lang="en-US"/>
        </a:p>
      </dgm:t>
    </dgm:pt>
    <dgm:pt modelId="{8892B3B7-6E28-4C43-B2FF-AF16726E9117}" type="sibTrans" cxnId="{29142DEE-DF81-451B-ADB1-762275489705}">
      <dgm:prSet/>
      <dgm:spPr/>
      <dgm:t>
        <a:bodyPr/>
        <a:lstStyle/>
        <a:p>
          <a:endParaRPr lang="en-US"/>
        </a:p>
      </dgm:t>
    </dgm:pt>
    <dgm:pt modelId="{D652CA2E-750A-4B95-9714-2B5FF67EB726}">
      <dgm:prSet/>
      <dgm:spPr/>
      <dgm:t>
        <a:bodyPr/>
        <a:lstStyle/>
        <a:p>
          <a:r>
            <a:rPr lang="en-US" dirty="0"/>
            <a:t>Address: </a:t>
          </a:r>
        </a:p>
        <a:p>
          <a:r>
            <a:rPr lang="en-US" dirty="0" err="1"/>
            <a:t>P.O.Box</a:t>
          </a:r>
          <a:r>
            <a:rPr lang="en-US" dirty="0"/>
            <a:t> 823, Amman, Jordan </a:t>
          </a:r>
        </a:p>
      </dgm:t>
    </dgm:pt>
    <dgm:pt modelId="{BBBD599B-033B-4878-BB44-E17003676E6A}" type="parTrans" cxnId="{589119FC-E799-4F7D-95EC-0D83974BEDCF}">
      <dgm:prSet/>
      <dgm:spPr/>
      <dgm:t>
        <a:bodyPr/>
        <a:lstStyle/>
        <a:p>
          <a:endParaRPr lang="en-US"/>
        </a:p>
      </dgm:t>
    </dgm:pt>
    <dgm:pt modelId="{F3DEE1D1-F573-4AF0-8E50-2E9E7EC3BF99}" type="sibTrans" cxnId="{589119FC-E799-4F7D-95EC-0D83974BEDCF}">
      <dgm:prSet/>
      <dgm:spPr/>
      <dgm:t>
        <a:bodyPr/>
        <a:lstStyle/>
        <a:p>
          <a:endParaRPr lang="en-US"/>
        </a:p>
      </dgm:t>
    </dgm:pt>
    <dgm:pt modelId="{5DEAD815-F912-4247-A338-D521B3999B92}" type="pres">
      <dgm:prSet presAssocID="{74F86205-BA63-4084-95C7-3EDA29CB51EF}" presName="diagram" presStyleCnt="0">
        <dgm:presLayoutVars>
          <dgm:dir/>
          <dgm:resizeHandles val="exact"/>
        </dgm:presLayoutVars>
      </dgm:prSet>
      <dgm:spPr/>
    </dgm:pt>
    <dgm:pt modelId="{21739704-4354-464C-BB6E-332666F131B9}" type="pres">
      <dgm:prSet presAssocID="{6825B7E8-D79A-408E-B83B-E21A4D02BF0A}" presName="node" presStyleLbl="node1" presStyleIdx="0" presStyleCnt="6">
        <dgm:presLayoutVars>
          <dgm:bulletEnabled val="1"/>
        </dgm:presLayoutVars>
      </dgm:prSet>
      <dgm:spPr/>
    </dgm:pt>
    <dgm:pt modelId="{FD4E1D9C-2BF6-4BC0-B052-F61A7E018C08}" type="pres">
      <dgm:prSet presAssocID="{6B8EBD1C-C12B-4918-9E47-AD969590C4A6}" presName="sibTrans" presStyleCnt="0"/>
      <dgm:spPr/>
    </dgm:pt>
    <dgm:pt modelId="{31FF12E0-7E44-44D0-95CD-4B4F7853CEEE}" type="pres">
      <dgm:prSet presAssocID="{309E1B06-E286-4DB3-AFE1-F3FFD96F06F6}" presName="node" presStyleLbl="node1" presStyleIdx="1" presStyleCnt="6">
        <dgm:presLayoutVars>
          <dgm:bulletEnabled val="1"/>
        </dgm:presLayoutVars>
      </dgm:prSet>
      <dgm:spPr/>
    </dgm:pt>
    <dgm:pt modelId="{056E6FBC-1E25-4228-A255-C679B7E1329F}" type="pres">
      <dgm:prSet presAssocID="{B1522341-7E10-4EC1-8017-981648259AEE}" presName="sibTrans" presStyleCnt="0"/>
      <dgm:spPr/>
    </dgm:pt>
    <dgm:pt modelId="{1CC47BB6-2C64-4CC3-B659-B38CB5AF322D}" type="pres">
      <dgm:prSet presAssocID="{3F2A5C95-B1BA-4A96-8BA8-A69D2D0BE5DE}" presName="node" presStyleLbl="node1" presStyleIdx="2" presStyleCnt="6">
        <dgm:presLayoutVars>
          <dgm:bulletEnabled val="1"/>
        </dgm:presLayoutVars>
      </dgm:prSet>
      <dgm:spPr/>
    </dgm:pt>
    <dgm:pt modelId="{0152C87C-7C9C-431C-9E7E-0748B5ADECF3}" type="pres">
      <dgm:prSet presAssocID="{A3DEA95B-3F57-4454-9C6F-71F6941C6E84}" presName="sibTrans" presStyleCnt="0"/>
      <dgm:spPr/>
    </dgm:pt>
    <dgm:pt modelId="{FB1596DA-1586-4856-9AEA-AF1E43236971}" type="pres">
      <dgm:prSet presAssocID="{742CDFE3-9FF8-4203-99E8-FC50A567EAA3}" presName="node" presStyleLbl="node1" presStyleIdx="3" presStyleCnt="6">
        <dgm:presLayoutVars>
          <dgm:bulletEnabled val="1"/>
        </dgm:presLayoutVars>
      </dgm:prSet>
      <dgm:spPr/>
    </dgm:pt>
    <dgm:pt modelId="{3AC2C09A-DC52-4DF2-AD40-4B9CAB7E104A}" type="pres">
      <dgm:prSet presAssocID="{9890368F-ABB0-4533-8E10-35313B1B3BFA}" presName="sibTrans" presStyleCnt="0"/>
      <dgm:spPr/>
    </dgm:pt>
    <dgm:pt modelId="{20532451-E9A1-4E53-AF69-FC7AA7C77E85}" type="pres">
      <dgm:prSet presAssocID="{ED263038-31D6-42E9-9E9E-69AB8633C940}" presName="node" presStyleLbl="node1" presStyleIdx="4" presStyleCnt="6">
        <dgm:presLayoutVars>
          <dgm:bulletEnabled val="1"/>
        </dgm:presLayoutVars>
      </dgm:prSet>
      <dgm:spPr/>
    </dgm:pt>
    <dgm:pt modelId="{88BB38F4-864F-4764-A57C-11D93935A1FB}" type="pres">
      <dgm:prSet presAssocID="{8892B3B7-6E28-4C43-B2FF-AF16726E9117}" presName="sibTrans" presStyleCnt="0"/>
      <dgm:spPr/>
    </dgm:pt>
    <dgm:pt modelId="{399DEFD9-25A7-460B-B231-E46F0E8FBF78}" type="pres">
      <dgm:prSet presAssocID="{D652CA2E-750A-4B95-9714-2B5FF67EB726}" presName="node" presStyleLbl="node1" presStyleIdx="5" presStyleCnt="6">
        <dgm:presLayoutVars>
          <dgm:bulletEnabled val="1"/>
        </dgm:presLayoutVars>
      </dgm:prSet>
      <dgm:spPr/>
    </dgm:pt>
  </dgm:ptLst>
  <dgm:cxnLst>
    <dgm:cxn modelId="{D43CEB16-F81D-4387-BFB8-C4D791B2D439}" type="presOf" srcId="{74F86205-BA63-4084-95C7-3EDA29CB51EF}" destId="{5DEAD815-F912-4247-A338-D521B3999B92}" srcOrd="0" destOrd="0" presId="urn:microsoft.com/office/officeart/2005/8/layout/default"/>
    <dgm:cxn modelId="{9F94A41A-4CBB-4DB6-AAE7-5FDAB79D70DE}" type="presOf" srcId="{ED263038-31D6-42E9-9E9E-69AB8633C940}" destId="{20532451-E9A1-4E53-AF69-FC7AA7C77E85}" srcOrd="0" destOrd="0" presId="urn:microsoft.com/office/officeart/2005/8/layout/default"/>
    <dgm:cxn modelId="{FEA4B23F-8EC4-452C-9165-46D06DC59070}" srcId="{74F86205-BA63-4084-95C7-3EDA29CB51EF}" destId="{3F2A5C95-B1BA-4A96-8BA8-A69D2D0BE5DE}" srcOrd="2" destOrd="0" parTransId="{A18546AD-D67A-4CC5-93B0-B0FCAEC3384B}" sibTransId="{A3DEA95B-3F57-4454-9C6F-71F6941C6E84}"/>
    <dgm:cxn modelId="{3D4E765E-CE7E-4F29-BDCC-F7A46872400D}" srcId="{74F86205-BA63-4084-95C7-3EDA29CB51EF}" destId="{6825B7E8-D79A-408E-B83B-E21A4D02BF0A}" srcOrd="0" destOrd="0" parTransId="{2DCA08E5-70EB-4B6D-B37C-70FA7996D980}" sibTransId="{6B8EBD1C-C12B-4918-9E47-AD969590C4A6}"/>
    <dgm:cxn modelId="{08FAFC45-8C88-4D89-B6C0-F7DC86724127}" type="presOf" srcId="{6825B7E8-D79A-408E-B83B-E21A4D02BF0A}" destId="{21739704-4354-464C-BB6E-332666F131B9}" srcOrd="0" destOrd="0" presId="urn:microsoft.com/office/officeart/2005/8/layout/default"/>
    <dgm:cxn modelId="{35EE43A7-9B33-4A89-9B32-0C7A5611DDBE}" srcId="{74F86205-BA63-4084-95C7-3EDA29CB51EF}" destId="{742CDFE3-9FF8-4203-99E8-FC50A567EAA3}" srcOrd="3" destOrd="0" parTransId="{F10CAA8B-218D-4592-B65E-0F8E8CD52F64}" sibTransId="{9890368F-ABB0-4533-8E10-35313B1B3BFA}"/>
    <dgm:cxn modelId="{0FFC43C2-0E03-4672-8888-3DA0FF0AE419}" srcId="{74F86205-BA63-4084-95C7-3EDA29CB51EF}" destId="{309E1B06-E286-4DB3-AFE1-F3FFD96F06F6}" srcOrd="1" destOrd="0" parTransId="{B51FC85F-DE26-48B5-B235-F8286622863F}" sibTransId="{B1522341-7E10-4EC1-8017-981648259AEE}"/>
    <dgm:cxn modelId="{F087B8D8-EBF7-40C8-9E44-E135961B4A21}" type="presOf" srcId="{742CDFE3-9FF8-4203-99E8-FC50A567EAA3}" destId="{FB1596DA-1586-4856-9AEA-AF1E43236971}" srcOrd="0" destOrd="0" presId="urn:microsoft.com/office/officeart/2005/8/layout/default"/>
    <dgm:cxn modelId="{B487D4DC-3463-4F02-B241-1CB9066726DA}" type="presOf" srcId="{309E1B06-E286-4DB3-AFE1-F3FFD96F06F6}" destId="{31FF12E0-7E44-44D0-95CD-4B4F7853CEEE}" srcOrd="0" destOrd="0" presId="urn:microsoft.com/office/officeart/2005/8/layout/default"/>
    <dgm:cxn modelId="{C45305DD-3B3D-4CCA-A91D-80032BB56E8F}" type="presOf" srcId="{3F2A5C95-B1BA-4A96-8BA8-A69D2D0BE5DE}" destId="{1CC47BB6-2C64-4CC3-B659-B38CB5AF322D}" srcOrd="0" destOrd="0" presId="urn:microsoft.com/office/officeart/2005/8/layout/default"/>
    <dgm:cxn modelId="{D2360BE8-C448-47B5-A68B-78A2EB98734B}" type="presOf" srcId="{D652CA2E-750A-4B95-9714-2B5FF67EB726}" destId="{399DEFD9-25A7-460B-B231-E46F0E8FBF78}" srcOrd="0" destOrd="0" presId="urn:microsoft.com/office/officeart/2005/8/layout/default"/>
    <dgm:cxn modelId="{29142DEE-DF81-451B-ADB1-762275489705}" srcId="{74F86205-BA63-4084-95C7-3EDA29CB51EF}" destId="{ED263038-31D6-42E9-9E9E-69AB8633C940}" srcOrd="4" destOrd="0" parTransId="{35A1FC6A-B2B1-407C-9E13-A6CBA2E21C03}" sibTransId="{8892B3B7-6E28-4C43-B2FF-AF16726E9117}"/>
    <dgm:cxn modelId="{589119FC-E799-4F7D-95EC-0D83974BEDCF}" srcId="{74F86205-BA63-4084-95C7-3EDA29CB51EF}" destId="{D652CA2E-750A-4B95-9714-2B5FF67EB726}" srcOrd="5" destOrd="0" parTransId="{BBBD599B-033B-4878-BB44-E17003676E6A}" sibTransId="{F3DEE1D1-F573-4AF0-8E50-2E9E7EC3BF99}"/>
    <dgm:cxn modelId="{F273625A-8595-48DE-AA5A-E947928AF06D}" type="presParOf" srcId="{5DEAD815-F912-4247-A338-D521B3999B92}" destId="{21739704-4354-464C-BB6E-332666F131B9}" srcOrd="0" destOrd="0" presId="urn:microsoft.com/office/officeart/2005/8/layout/default"/>
    <dgm:cxn modelId="{106C4696-79F6-481E-AC10-8105D2CDE2A4}" type="presParOf" srcId="{5DEAD815-F912-4247-A338-D521B3999B92}" destId="{FD4E1D9C-2BF6-4BC0-B052-F61A7E018C08}" srcOrd="1" destOrd="0" presId="urn:microsoft.com/office/officeart/2005/8/layout/default"/>
    <dgm:cxn modelId="{C7A6C7A4-3EB3-4831-8360-5D24AE22EA4E}" type="presParOf" srcId="{5DEAD815-F912-4247-A338-D521B3999B92}" destId="{31FF12E0-7E44-44D0-95CD-4B4F7853CEEE}" srcOrd="2" destOrd="0" presId="urn:microsoft.com/office/officeart/2005/8/layout/default"/>
    <dgm:cxn modelId="{7615D329-318B-467E-B1F7-0E04BC626D6A}" type="presParOf" srcId="{5DEAD815-F912-4247-A338-D521B3999B92}" destId="{056E6FBC-1E25-4228-A255-C679B7E1329F}" srcOrd="3" destOrd="0" presId="urn:microsoft.com/office/officeart/2005/8/layout/default"/>
    <dgm:cxn modelId="{64F90F51-2254-48C8-A9FE-32BBD5E30A9B}" type="presParOf" srcId="{5DEAD815-F912-4247-A338-D521B3999B92}" destId="{1CC47BB6-2C64-4CC3-B659-B38CB5AF322D}" srcOrd="4" destOrd="0" presId="urn:microsoft.com/office/officeart/2005/8/layout/default"/>
    <dgm:cxn modelId="{2657C291-64D7-492E-A2C2-ED10053D0339}" type="presParOf" srcId="{5DEAD815-F912-4247-A338-D521B3999B92}" destId="{0152C87C-7C9C-431C-9E7E-0748B5ADECF3}" srcOrd="5" destOrd="0" presId="urn:microsoft.com/office/officeart/2005/8/layout/default"/>
    <dgm:cxn modelId="{DA316DC1-9280-42A6-AA35-1C219D8A1B7B}" type="presParOf" srcId="{5DEAD815-F912-4247-A338-D521B3999B92}" destId="{FB1596DA-1586-4856-9AEA-AF1E43236971}" srcOrd="6" destOrd="0" presId="urn:microsoft.com/office/officeart/2005/8/layout/default"/>
    <dgm:cxn modelId="{EAD33FBA-739C-4D20-A2A2-827D8CEF2B27}" type="presParOf" srcId="{5DEAD815-F912-4247-A338-D521B3999B92}" destId="{3AC2C09A-DC52-4DF2-AD40-4B9CAB7E104A}" srcOrd="7" destOrd="0" presId="urn:microsoft.com/office/officeart/2005/8/layout/default"/>
    <dgm:cxn modelId="{3003C0CF-30A1-4833-B9C6-25E2D6E8DEF0}" type="presParOf" srcId="{5DEAD815-F912-4247-A338-D521B3999B92}" destId="{20532451-E9A1-4E53-AF69-FC7AA7C77E85}" srcOrd="8" destOrd="0" presId="urn:microsoft.com/office/officeart/2005/8/layout/default"/>
    <dgm:cxn modelId="{B1D3D5D1-3347-4DA5-95F0-238C66B470B6}" type="presParOf" srcId="{5DEAD815-F912-4247-A338-D521B3999B92}" destId="{88BB38F4-864F-4764-A57C-11D93935A1FB}" srcOrd="9" destOrd="0" presId="urn:microsoft.com/office/officeart/2005/8/layout/default"/>
    <dgm:cxn modelId="{6F327AA2-6B0B-4CAD-9B62-F3294D6236D8}" type="presParOf" srcId="{5DEAD815-F912-4247-A338-D521B3999B92}" destId="{399DEFD9-25A7-460B-B231-E46F0E8FBF7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F0B58E-4F14-4D4A-ADBB-12CEE4FBD203}" type="doc">
      <dgm:prSet loTypeId="urn:microsoft.com/office/officeart/2005/8/layout/chart3" loCatId="cycle" qsTypeId="urn:microsoft.com/office/officeart/2005/8/quickstyle/simple1" qsCatId="simple" csTypeId="urn:microsoft.com/office/officeart/2005/8/colors/colorful1" csCatId="colorful" phldr="1"/>
      <dgm:spPr/>
      <dgm:t>
        <a:bodyPr/>
        <a:lstStyle/>
        <a:p>
          <a:endParaRPr lang="en-US"/>
        </a:p>
      </dgm:t>
    </dgm:pt>
    <dgm:pt modelId="{83A784F2-7BC2-4C42-8F2D-5A5FFBC3B0B2}">
      <dgm:prSet/>
      <dgm:spPr/>
      <dgm:t>
        <a:bodyPr/>
        <a:lstStyle/>
        <a:p>
          <a:r>
            <a:rPr lang="en-US" dirty="0"/>
            <a:t>My M.Sc. research was on “ Fruit abortion and productivity in four parthenocarpy cucumber hybrids under plastic house conditions in the Jordan Valley.”</a:t>
          </a:r>
        </a:p>
      </dgm:t>
    </dgm:pt>
    <dgm:pt modelId="{371CCE9E-9AB0-44EC-AA18-C207F7743B2F}" type="parTrans" cxnId="{C052CF5F-9A5F-478D-B443-04624ED9FC83}">
      <dgm:prSet/>
      <dgm:spPr/>
      <dgm:t>
        <a:bodyPr/>
        <a:lstStyle/>
        <a:p>
          <a:endParaRPr lang="en-US"/>
        </a:p>
      </dgm:t>
    </dgm:pt>
    <dgm:pt modelId="{EF494692-9D88-4C81-BCC5-5521FF806BDB}" type="sibTrans" cxnId="{C052CF5F-9A5F-478D-B443-04624ED9FC83}">
      <dgm:prSet/>
      <dgm:spPr/>
      <dgm:t>
        <a:bodyPr/>
        <a:lstStyle/>
        <a:p>
          <a:endParaRPr lang="en-US"/>
        </a:p>
      </dgm:t>
    </dgm:pt>
    <dgm:pt modelId="{D1A05B9C-4DA7-4403-A6E4-D53B5A5AD920}">
      <dgm:prSet/>
      <dgm:spPr/>
      <dgm:t>
        <a:bodyPr/>
        <a:lstStyle/>
        <a:p>
          <a:pPr rtl="0"/>
          <a:r>
            <a:rPr lang="en-US" dirty="0"/>
            <a:t>- 1990 M.Sc. Plant Production Department, Faculty of Agriculture, University of Jordan, Amman, Jordan.</a:t>
          </a:r>
        </a:p>
      </dgm:t>
    </dgm:pt>
    <dgm:pt modelId="{D1BB8AC2-100B-46D3-A354-4C3F34525DEA}" type="parTrans" cxnId="{EA929399-B059-4E2E-9EC8-09E1EAFE0FFB}">
      <dgm:prSet/>
      <dgm:spPr/>
      <dgm:t>
        <a:bodyPr/>
        <a:lstStyle/>
        <a:p>
          <a:endParaRPr lang="en-US"/>
        </a:p>
      </dgm:t>
    </dgm:pt>
    <dgm:pt modelId="{0C283A4B-CEAE-45FD-9E29-0695235B4051}" type="sibTrans" cxnId="{EA929399-B059-4E2E-9EC8-09E1EAFE0FFB}">
      <dgm:prSet/>
      <dgm:spPr/>
      <dgm:t>
        <a:bodyPr/>
        <a:lstStyle/>
        <a:p>
          <a:endParaRPr lang="en-US"/>
        </a:p>
      </dgm:t>
    </dgm:pt>
    <dgm:pt modelId="{4E23F9A7-ED34-427F-B2FA-E53EA270A56F}">
      <dgm:prSet/>
      <dgm:spPr/>
      <dgm:t>
        <a:bodyPr/>
        <a:lstStyle/>
        <a:p>
          <a:r>
            <a:rPr lang="en-US"/>
            <a:t>- 1988 B.Sc. Plant Production Department, Faculty of Agriculture, The University of Jordan, Amman – Jordan.</a:t>
          </a:r>
        </a:p>
      </dgm:t>
    </dgm:pt>
    <dgm:pt modelId="{2ECA28F2-B622-4031-B143-8B92D242E1F2}" type="parTrans" cxnId="{F233435A-E226-49A6-95A0-1C72D058227B}">
      <dgm:prSet/>
      <dgm:spPr/>
      <dgm:t>
        <a:bodyPr/>
        <a:lstStyle/>
        <a:p>
          <a:endParaRPr lang="en-US"/>
        </a:p>
      </dgm:t>
    </dgm:pt>
    <dgm:pt modelId="{EDAD504C-34E1-43CD-BBAD-CE797E5FB192}" type="sibTrans" cxnId="{F233435A-E226-49A6-95A0-1C72D058227B}">
      <dgm:prSet/>
      <dgm:spPr/>
      <dgm:t>
        <a:bodyPr/>
        <a:lstStyle/>
        <a:p>
          <a:endParaRPr lang="en-US"/>
        </a:p>
      </dgm:t>
    </dgm:pt>
    <dgm:pt modelId="{51F77331-9798-4640-84BA-EEC1893FFDCD}">
      <dgm:prSet/>
      <dgm:spPr/>
      <dgm:t>
        <a:bodyPr/>
        <a:lstStyle/>
        <a:p>
          <a:r>
            <a:rPr lang="en-US" dirty="0"/>
            <a:t>- 1984 General Secondary Education Certificate </a:t>
          </a:r>
          <a:r>
            <a:rPr lang="en-US" dirty="0" err="1"/>
            <a:t>Examination.Shukri</a:t>
          </a:r>
          <a:r>
            <a:rPr lang="en-US" dirty="0"/>
            <a:t> </a:t>
          </a:r>
          <a:r>
            <a:rPr lang="en-US" dirty="0" err="1"/>
            <a:t>Sha’sha</a:t>
          </a:r>
          <a:r>
            <a:rPr lang="en-US" dirty="0"/>
            <a:t>’ school, Amman – Jordan.</a:t>
          </a:r>
        </a:p>
      </dgm:t>
    </dgm:pt>
    <dgm:pt modelId="{0F5B3220-BC2C-4631-8CFF-B4E9209073DE}" type="parTrans" cxnId="{4B35C174-0E86-431C-9F5C-FB2014871EC6}">
      <dgm:prSet/>
      <dgm:spPr/>
      <dgm:t>
        <a:bodyPr/>
        <a:lstStyle/>
        <a:p>
          <a:endParaRPr lang="en-US"/>
        </a:p>
      </dgm:t>
    </dgm:pt>
    <dgm:pt modelId="{C3A9B7D8-2F4B-47C1-A045-7362652DE8BE}" type="sibTrans" cxnId="{4B35C174-0E86-431C-9F5C-FB2014871EC6}">
      <dgm:prSet/>
      <dgm:spPr/>
      <dgm:t>
        <a:bodyPr/>
        <a:lstStyle/>
        <a:p>
          <a:endParaRPr lang="en-US"/>
        </a:p>
      </dgm:t>
    </dgm:pt>
    <dgm:pt modelId="{D8521146-0D23-4120-89E9-1AB36FB5350C}" type="pres">
      <dgm:prSet presAssocID="{E1F0B58E-4F14-4D4A-ADBB-12CEE4FBD203}" presName="compositeShape" presStyleCnt="0">
        <dgm:presLayoutVars>
          <dgm:chMax val="7"/>
          <dgm:dir/>
          <dgm:resizeHandles val="exact"/>
        </dgm:presLayoutVars>
      </dgm:prSet>
      <dgm:spPr/>
    </dgm:pt>
    <dgm:pt modelId="{B4ED9696-829F-406A-8776-D85D75762DAD}" type="pres">
      <dgm:prSet presAssocID="{E1F0B58E-4F14-4D4A-ADBB-12CEE4FBD203}" presName="wedge1" presStyleLbl="node1" presStyleIdx="0" presStyleCnt="4"/>
      <dgm:spPr/>
    </dgm:pt>
    <dgm:pt modelId="{9A9CE054-517F-453E-B285-331F7F58B4FF}" type="pres">
      <dgm:prSet presAssocID="{E1F0B58E-4F14-4D4A-ADBB-12CEE4FBD203}" presName="wedge1Tx" presStyleLbl="node1" presStyleIdx="0" presStyleCnt="4">
        <dgm:presLayoutVars>
          <dgm:chMax val="0"/>
          <dgm:chPref val="0"/>
          <dgm:bulletEnabled val="1"/>
        </dgm:presLayoutVars>
      </dgm:prSet>
      <dgm:spPr/>
    </dgm:pt>
    <dgm:pt modelId="{60A2FBA1-8BCB-4A39-8EAC-0D059D05894D}" type="pres">
      <dgm:prSet presAssocID="{E1F0B58E-4F14-4D4A-ADBB-12CEE4FBD203}" presName="wedge2" presStyleLbl="node1" presStyleIdx="1" presStyleCnt="4"/>
      <dgm:spPr/>
    </dgm:pt>
    <dgm:pt modelId="{4B6CB5FC-596F-4B39-8D8E-FEB6EE2517CB}" type="pres">
      <dgm:prSet presAssocID="{E1F0B58E-4F14-4D4A-ADBB-12CEE4FBD203}" presName="wedge2Tx" presStyleLbl="node1" presStyleIdx="1" presStyleCnt="4">
        <dgm:presLayoutVars>
          <dgm:chMax val="0"/>
          <dgm:chPref val="0"/>
          <dgm:bulletEnabled val="1"/>
        </dgm:presLayoutVars>
      </dgm:prSet>
      <dgm:spPr/>
    </dgm:pt>
    <dgm:pt modelId="{A880A466-3510-4B8F-9B34-505CA3445D38}" type="pres">
      <dgm:prSet presAssocID="{E1F0B58E-4F14-4D4A-ADBB-12CEE4FBD203}" presName="wedge3" presStyleLbl="node1" presStyleIdx="2" presStyleCnt="4"/>
      <dgm:spPr/>
    </dgm:pt>
    <dgm:pt modelId="{0BB4B757-8EBC-4DF9-AA40-391EA32886E3}" type="pres">
      <dgm:prSet presAssocID="{E1F0B58E-4F14-4D4A-ADBB-12CEE4FBD203}" presName="wedge3Tx" presStyleLbl="node1" presStyleIdx="2" presStyleCnt="4">
        <dgm:presLayoutVars>
          <dgm:chMax val="0"/>
          <dgm:chPref val="0"/>
          <dgm:bulletEnabled val="1"/>
        </dgm:presLayoutVars>
      </dgm:prSet>
      <dgm:spPr/>
    </dgm:pt>
    <dgm:pt modelId="{10C5CB12-596F-4F1C-B23B-35A46C5B8F1B}" type="pres">
      <dgm:prSet presAssocID="{E1F0B58E-4F14-4D4A-ADBB-12CEE4FBD203}" presName="wedge4" presStyleLbl="node1" presStyleIdx="3" presStyleCnt="4"/>
      <dgm:spPr/>
    </dgm:pt>
    <dgm:pt modelId="{9FA9D707-B10C-40AC-BE0D-1D8315515217}" type="pres">
      <dgm:prSet presAssocID="{E1F0B58E-4F14-4D4A-ADBB-12CEE4FBD203}" presName="wedge4Tx" presStyleLbl="node1" presStyleIdx="3" presStyleCnt="4">
        <dgm:presLayoutVars>
          <dgm:chMax val="0"/>
          <dgm:chPref val="0"/>
          <dgm:bulletEnabled val="1"/>
        </dgm:presLayoutVars>
      </dgm:prSet>
      <dgm:spPr/>
    </dgm:pt>
  </dgm:ptLst>
  <dgm:cxnLst>
    <dgm:cxn modelId="{D461A01B-A26E-44FC-8F2E-9FB62CFB51DD}" type="presOf" srcId="{51F77331-9798-4640-84BA-EEC1893FFDCD}" destId="{9FA9D707-B10C-40AC-BE0D-1D8315515217}" srcOrd="1" destOrd="0" presId="urn:microsoft.com/office/officeart/2005/8/layout/chart3"/>
    <dgm:cxn modelId="{C8B4F21F-7AFE-4C79-BA89-1020F832DB6D}" type="presOf" srcId="{D1A05B9C-4DA7-4403-A6E4-D53B5A5AD920}" destId="{60A2FBA1-8BCB-4A39-8EAC-0D059D05894D}" srcOrd="0" destOrd="0" presId="urn:microsoft.com/office/officeart/2005/8/layout/chart3"/>
    <dgm:cxn modelId="{C052CF5F-9A5F-478D-B443-04624ED9FC83}" srcId="{E1F0B58E-4F14-4D4A-ADBB-12CEE4FBD203}" destId="{83A784F2-7BC2-4C42-8F2D-5A5FFBC3B0B2}" srcOrd="0" destOrd="0" parTransId="{371CCE9E-9AB0-44EC-AA18-C207F7743B2F}" sibTransId="{EF494692-9D88-4C81-BCC5-5521FF806BDB}"/>
    <dgm:cxn modelId="{BCB8DA47-6E4A-4C02-94EF-C9244345A327}" type="presOf" srcId="{E1F0B58E-4F14-4D4A-ADBB-12CEE4FBD203}" destId="{D8521146-0D23-4120-89E9-1AB36FB5350C}" srcOrd="0" destOrd="0" presId="urn:microsoft.com/office/officeart/2005/8/layout/chart3"/>
    <dgm:cxn modelId="{961D276C-6B25-4663-BD7C-4171146329A6}" type="presOf" srcId="{D1A05B9C-4DA7-4403-A6E4-D53B5A5AD920}" destId="{4B6CB5FC-596F-4B39-8D8E-FEB6EE2517CB}" srcOrd="1" destOrd="0" presId="urn:microsoft.com/office/officeart/2005/8/layout/chart3"/>
    <dgm:cxn modelId="{DD7CE251-623B-4BF5-B2CB-059AA99AE98E}" type="presOf" srcId="{4E23F9A7-ED34-427F-B2FA-E53EA270A56F}" destId="{A880A466-3510-4B8F-9B34-505CA3445D38}" srcOrd="0" destOrd="0" presId="urn:microsoft.com/office/officeart/2005/8/layout/chart3"/>
    <dgm:cxn modelId="{4B35C174-0E86-431C-9F5C-FB2014871EC6}" srcId="{E1F0B58E-4F14-4D4A-ADBB-12CEE4FBD203}" destId="{51F77331-9798-4640-84BA-EEC1893FFDCD}" srcOrd="3" destOrd="0" parTransId="{0F5B3220-BC2C-4631-8CFF-B4E9209073DE}" sibTransId="{C3A9B7D8-2F4B-47C1-A045-7362652DE8BE}"/>
    <dgm:cxn modelId="{F233435A-E226-49A6-95A0-1C72D058227B}" srcId="{E1F0B58E-4F14-4D4A-ADBB-12CEE4FBD203}" destId="{4E23F9A7-ED34-427F-B2FA-E53EA270A56F}" srcOrd="2" destOrd="0" parTransId="{2ECA28F2-B622-4031-B143-8B92D242E1F2}" sibTransId="{EDAD504C-34E1-43CD-BBAD-CE797E5FB192}"/>
    <dgm:cxn modelId="{EA929399-B059-4E2E-9EC8-09E1EAFE0FFB}" srcId="{E1F0B58E-4F14-4D4A-ADBB-12CEE4FBD203}" destId="{D1A05B9C-4DA7-4403-A6E4-D53B5A5AD920}" srcOrd="1" destOrd="0" parTransId="{D1BB8AC2-100B-46D3-A354-4C3F34525DEA}" sibTransId="{0C283A4B-CEAE-45FD-9E29-0695235B4051}"/>
    <dgm:cxn modelId="{47CD11B1-80BB-4899-A921-70A0AC9725E6}" type="presOf" srcId="{4E23F9A7-ED34-427F-B2FA-E53EA270A56F}" destId="{0BB4B757-8EBC-4DF9-AA40-391EA32886E3}" srcOrd="1" destOrd="0" presId="urn:microsoft.com/office/officeart/2005/8/layout/chart3"/>
    <dgm:cxn modelId="{D5721BDC-22D1-49A3-99FF-57408531252A}" type="presOf" srcId="{51F77331-9798-4640-84BA-EEC1893FFDCD}" destId="{10C5CB12-596F-4F1C-B23B-35A46C5B8F1B}" srcOrd="0" destOrd="0" presId="urn:microsoft.com/office/officeart/2005/8/layout/chart3"/>
    <dgm:cxn modelId="{4E1696E3-ECC7-4D6C-B5BE-241C496BBE13}" type="presOf" srcId="{83A784F2-7BC2-4C42-8F2D-5A5FFBC3B0B2}" destId="{9A9CE054-517F-453E-B285-331F7F58B4FF}" srcOrd="1" destOrd="0" presId="urn:microsoft.com/office/officeart/2005/8/layout/chart3"/>
    <dgm:cxn modelId="{845649E9-3859-4F55-BD45-2BCCDFFCEFBF}" type="presOf" srcId="{83A784F2-7BC2-4C42-8F2D-5A5FFBC3B0B2}" destId="{B4ED9696-829F-406A-8776-D85D75762DAD}" srcOrd="0" destOrd="0" presId="urn:microsoft.com/office/officeart/2005/8/layout/chart3"/>
    <dgm:cxn modelId="{B7331EEF-1361-4486-8C7F-481D99540FE4}" type="presParOf" srcId="{D8521146-0D23-4120-89E9-1AB36FB5350C}" destId="{B4ED9696-829F-406A-8776-D85D75762DAD}" srcOrd="0" destOrd="0" presId="urn:microsoft.com/office/officeart/2005/8/layout/chart3"/>
    <dgm:cxn modelId="{5A3BB392-89A0-417C-A1A2-4F2E07EC7843}" type="presParOf" srcId="{D8521146-0D23-4120-89E9-1AB36FB5350C}" destId="{9A9CE054-517F-453E-B285-331F7F58B4FF}" srcOrd="1" destOrd="0" presId="urn:microsoft.com/office/officeart/2005/8/layout/chart3"/>
    <dgm:cxn modelId="{4B91FA9F-084B-4F1E-BD73-3128A05ED2BC}" type="presParOf" srcId="{D8521146-0D23-4120-89E9-1AB36FB5350C}" destId="{60A2FBA1-8BCB-4A39-8EAC-0D059D05894D}" srcOrd="2" destOrd="0" presId="urn:microsoft.com/office/officeart/2005/8/layout/chart3"/>
    <dgm:cxn modelId="{F58AF056-AF1C-45EB-89D5-758E0E99F352}" type="presParOf" srcId="{D8521146-0D23-4120-89E9-1AB36FB5350C}" destId="{4B6CB5FC-596F-4B39-8D8E-FEB6EE2517CB}" srcOrd="3" destOrd="0" presId="urn:microsoft.com/office/officeart/2005/8/layout/chart3"/>
    <dgm:cxn modelId="{5429C7B1-C233-4E12-9C16-7813154F5384}" type="presParOf" srcId="{D8521146-0D23-4120-89E9-1AB36FB5350C}" destId="{A880A466-3510-4B8F-9B34-505CA3445D38}" srcOrd="4" destOrd="0" presId="urn:microsoft.com/office/officeart/2005/8/layout/chart3"/>
    <dgm:cxn modelId="{F8E7A0CF-3DD6-4ACB-9CD1-1089A2E62AF9}" type="presParOf" srcId="{D8521146-0D23-4120-89E9-1AB36FB5350C}" destId="{0BB4B757-8EBC-4DF9-AA40-391EA32886E3}" srcOrd="5" destOrd="0" presId="urn:microsoft.com/office/officeart/2005/8/layout/chart3"/>
    <dgm:cxn modelId="{4EEF3687-7C20-4431-9DAD-0BB111506DD0}" type="presParOf" srcId="{D8521146-0D23-4120-89E9-1AB36FB5350C}" destId="{10C5CB12-596F-4F1C-B23B-35A46C5B8F1B}" srcOrd="6" destOrd="0" presId="urn:microsoft.com/office/officeart/2005/8/layout/chart3"/>
    <dgm:cxn modelId="{E559D9CF-32BA-45E9-A6EC-AB78B913E93D}" type="presParOf" srcId="{D8521146-0D23-4120-89E9-1AB36FB5350C}" destId="{9FA9D707-B10C-40AC-BE0D-1D8315515217}" srcOrd="7"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CF4E4E-DE79-4B9C-946D-6DCE177F4956}" type="doc">
      <dgm:prSet loTypeId="urn:microsoft.com/office/officeart/2018/2/layout/IconCircle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C1BFC47C-B791-48ED-BDB4-2B565E3C1076}">
      <dgm:prSet custT="1"/>
      <dgm:spPr/>
      <dgm:t>
        <a:bodyPr/>
        <a:lstStyle/>
        <a:p>
          <a:pPr>
            <a:lnSpc>
              <a:spcPct val="100000"/>
            </a:lnSpc>
          </a:pPr>
          <a:r>
            <a:rPr lang="en-US" sz="1800" b="1" dirty="0">
              <a:solidFill>
                <a:srgbClr val="002060"/>
              </a:solidFill>
            </a:rPr>
            <a:t>Our objective is to serve markets around the world that would benefit from our special chemical fertilizer product lines in any competitive environment. </a:t>
          </a:r>
        </a:p>
      </dgm:t>
    </dgm:pt>
    <dgm:pt modelId="{FC8FE6B1-441E-4D69-A57B-C722320AA843}" type="parTrans" cxnId="{712FA567-A39B-4B91-AA2C-FE2979726B00}">
      <dgm:prSet/>
      <dgm:spPr/>
      <dgm:t>
        <a:bodyPr/>
        <a:lstStyle/>
        <a:p>
          <a:endParaRPr lang="en-US"/>
        </a:p>
      </dgm:t>
    </dgm:pt>
    <dgm:pt modelId="{89C383F1-BB22-4D51-8584-31572EC7299E}" type="sibTrans" cxnId="{712FA567-A39B-4B91-AA2C-FE2979726B00}">
      <dgm:prSet/>
      <dgm:spPr/>
      <dgm:t>
        <a:bodyPr/>
        <a:lstStyle/>
        <a:p>
          <a:pPr>
            <a:lnSpc>
              <a:spcPct val="100000"/>
            </a:lnSpc>
          </a:pPr>
          <a:endParaRPr lang="en-US"/>
        </a:p>
      </dgm:t>
    </dgm:pt>
    <dgm:pt modelId="{8D26A68A-E88A-4EF7-A7A1-8A566FE858B9}">
      <dgm:prSet custT="1"/>
      <dgm:spPr/>
      <dgm:t>
        <a:bodyPr/>
        <a:lstStyle/>
        <a:p>
          <a:pPr>
            <a:lnSpc>
              <a:spcPct val="100000"/>
            </a:lnSpc>
          </a:pPr>
          <a:r>
            <a:rPr lang="en-US" sz="1800" b="1" dirty="0">
              <a:solidFill>
                <a:srgbClr val="002060"/>
              </a:solidFill>
            </a:rPr>
            <a:t>National </a:t>
          </a:r>
          <a:r>
            <a:rPr lang="en-US" sz="1800" b="1" dirty="0" err="1">
              <a:solidFill>
                <a:srgbClr val="002060"/>
              </a:solidFill>
            </a:rPr>
            <a:t>Fairdose</a:t>
          </a:r>
          <a:r>
            <a:rPr lang="en-US" sz="1800" b="1" dirty="0">
              <a:solidFill>
                <a:srgbClr val="002060"/>
              </a:solidFill>
            </a:rPr>
            <a:t> provides the market with the high-quality agricultural products.</a:t>
          </a:r>
        </a:p>
      </dgm:t>
    </dgm:pt>
    <dgm:pt modelId="{0244E024-24A3-42FB-A762-D8B158A603F4}" type="parTrans" cxnId="{71C77751-6FD4-4FB6-B7F0-3933BBE96939}">
      <dgm:prSet/>
      <dgm:spPr/>
      <dgm:t>
        <a:bodyPr/>
        <a:lstStyle/>
        <a:p>
          <a:endParaRPr lang="en-US"/>
        </a:p>
      </dgm:t>
    </dgm:pt>
    <dgm:pt modelId="{A654D258-0C33-4731-ABDA-277F6C09196E}" type="sibTrans" cxnId="{71C77751-6FD4-4FB6-B7F0-3933BBE96939}">
      <dgm:prSet/>
      <dgm:spPr/>
      <dgm:t>
        <a:bodyPr/>
        <a:lstStyle/>
        <a:p>
          <a:endParaRPr lang="en-US"/>
        </a:p>
      </dgm:t>
    </dgm:pt>
    <dgm:pt modelId="{9B980A8F-4BDB-43D3-B848-8E99C11E5604}" type="pres">
      <dgm:prSet presAssocID="{ECCF4E4E-DE79-4B9C-946D-6DCE177F4956}" presName="root" presStyleCnt="0">
        <dgm:presLayoutVars>
          <dgm:dir/>
          <dgm:resizeHandles val="exact"/>
        </dgm:presLayoutVars>
      </dgm:prSet>
      <dgm:spPr/>
    </dgm:pt>
    <dgm:pt modelId="{4AAD267D-3C13-4331-8868-C1A0F15DC886}" type="pres">
      <dgm:prSet presAssocID="{ECCF4E4E-DE79-4B9C-946D-6DCE177F4956}" presName="container" presStyleCnt="0">
        <dgm:presLayoutVars>
          <dgm:dir/>
          <dgm:resizeHandles val="exact"/>
        </dgm:presLayoutVars>
      </dgm:prSet>
      <dgm:spPr/>
    </dgm:pt>
    <dgm:pt modelId="{A824E321-07C2-4FDB-80AB-332C91216BB2}" type="pres">
      <dgm:prSet presAssocID="{C1BFC47C-B791-48ED-BDB4-2B565E3C1076}" presName="compNode" presStyleCnt="0"/>
      <dgm:spPr/>
    </dgm:pt>
    <dgm:pt modelId="{31587523-8BD0-4CBD-AEBF-272E66A8AC53}" type="pres">
      <dgm:prSet presAssocID="{C1BFC47C-B791-48ED-BDB4-2B565E3C1076}" presName="iconBgRect" presStyleLbl="bgShp" presStyleIdx="0" presStyleCnt="2"/>
      <dgm:spPr/>
    </dgm:pt>
    <dgm:pt modelId="{27632875-B779-4D0F-B978-31C12D897D86}" type="pres">
      <dgm:prSet presAssocID="{C1BFC47C-B791-48ED-BDB4-2B565E3C1076}"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Plant"/>
        </a:ext>
      </dgm:extLst>
    </dgm:pt>
    <dgm:pt modelId="{79AD9511-D8E6-4A69-A79F-CD70471C89AB}" type="pres">
      <dgm:prSet presAssocID="{C1BFC47C-B791-48ED-BDB4-2B565E3C1076}" presName="spaceRect" presStyleCnt="0"/>
      <dgm:spPr/>
    </dgm:pt>
    <dgm:pt modelId="{6A7A13F9-84F7-4563-8F12-C08E06A2FF1C}" type="pres">
      <dgm:prSet presAssocID="{C1BFC47C-B791-48ED-BDB4-2B565E3C1076}" presName="textRect" presStyleLbl="revTx" presStyleIdx="0" presStyleCnt="2">
        <dgm:presLayoutVars>
          <dgm:chMax val="1"/>
          <dgm:chPref val="1"/>
        </dgm:presLayoutVars>
      </dgm:prSet>
      <dgm:spPr/>
    </dgm:pt>
    <dgm:pt modelId="{94FDFD6B-AF83-4ACE-8A25-A42C4F5A5375}" type="pres">
      <dgm:prSet presAssocID="{89C383F1-BB22-4D51-8584-31572EC7299E}" presName="sibTrans" presStyleLbl="sibTrans2D1" presStyleIdx="0" presStyleCnt="0"/>
      <dgm:spPr/>
    </dgm:pt>
    <dgm:pt modelId="{87540B0E-ABEC-489B-A8E0-25029A54C76D}" type="pres">
      <dgm:prSet presAssocID="{8D26A68A-E88A-4EF7-A7A1-8A566FE858B9}" presName="compNode" presStyleCnt="0"/>
      <dgm:spPr/>
    </dgm:pt>
    <dgm:pt modelId="{D32E60F9-FE36-4A7B-A566-D7FBC463134D}" type="pres">
      <dgm:prSet presAssocID="{8D26A68A-E88A-4EF7-A7A1-8A566FE858B9}" presName="iconBgRect" presStyleLbl="bgShp" presStyleIdx="1" presStyleCnt="2"/>
      <dgm:spPr/>
    </dgm:pt>
    <dgm:pt modelId="{355F0896-4888-4FA2-B536-8E1C83E9CA6E}" type="pres">
      <dgm:prSet presAssocID="{8D26A68A-E88A-4EF7-A7A1-8A566FE858B9}"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rm scene"/>
        </a:ext>
      </dgm:extLst>
    </dgm:pt>
    <dgm:pt modelId="{3E969E1B-7C40-48A0-81E9-5DD0858EDB86}" type="pres">
      <dgm:prSet presAssocID="{8D26A68A-E88A-4EF7-A7A1-8A566FE858B9}" presName="spaceRect" presStyleCnt="0"/>
      <dgm:spPr/>
    </dgm:pt>
    <dgm:pt modelId="{A678E269-4A08-4B50-8A87-ACAFF35D6358}" type="pres">
      <dgm:prSet presAssocID="{8D26A68A-E88A-4EF7-A7A1-8A566FE858B9}" presName="textRect" presStyleLbl="revTx" presStyleIdx="1" presStyleCnt="2">
        <dgm:presLayoutVars>
          <dgm:chMax val="1"/>
          <dgm:chPref val="1"/>
        </dgm:presLayoutVars>
      </dgm:prSet>
      <dgm:spPr/>
    </dgm:pt>
  </dgm:ptLst>
  <dgm:cxnLst>
    <dgm:cxn modelId="{8C79B337-8146-4CBE-8FF7-B6FF73011361}" type="presOf" srcId="{C1BFC47C-B791-48ED-BDB4-2B565E3C1076}" destId="{6A7A13F9-84F7-4563-8F12-C08E06A2FF1C}" srcOrd="0" destOrd="0" presId="urn:microsoft.com/office/officeart/2018/2/layout/IconCircleList"/>
    <dgm:cxn modelId="{54DCE33D-9355-493C-AA22-B5A915142A3B}" type="presOf" srcId="{8D26A68A-E88A-4EF7-A7A1-8A566FE858B9}" destId="{A678E269-4A08-4B50-8A87-ACAFF35D6358}" srcOrd="0" destOrd="0" presId="urn:microsoft.com/office/officeart/2018/2/layout/IconCircleList"/>
    <dgm:cxn modelId="{712FA567-A39B-4B91-AA2C-FE2979726B00}" srcId="{ECCF4E4E-DE79-4B9C-946D-6DCE177F4956}" destId="{C1BFC47C-B791-48ED-BDB4-2B565E3C1076}" srcOrd="0" destOrd="0" parTransId="{FC8FE6B1-441E-4D69-A57B-C722320AA843}" sibTransId="{89C383F1-BB22-4D51-8584-31572EC7299E}"/>
    <dgm:cxn modelId="{71C77751-6FD4-4FB6-B7F0-3933BBE96939}" srcId="{ECCF4E4E-DE79-4B9C-946D-6DCE177F4956}" destId="{8D26A68A-E88A-4EF7-A7A1-8A566FE858B9}" srcOrd="1" destOrd="0" parTransId="{0244E024-24A3-42FB-A762-D8B158A603F4}" sibTransId="{A654D258-0C33-4731-ABDA-277F6C09196E}"/>
    <dgm:cxn modelId="{F746F855-2014-4A08-9684-F865679FA778}" type="presOf" srcId="{89C383F1-BB22-4D51-8584-31572EC7299E}" destId="{94FDFD6B-AF83-4ACE-8A25-A42C4F5A5375}" srcOrd="0" destOrd="0" presId="urn:microsoft.com/office/officeart/2018/2/layout/IconCircleList"/>
    <dgm:cxn modelId="{E4B29580-7F0E-46E1-9D94-D1845536F1A0}" type="presOf" srcId="{ECCF4E4E-DE79-4B9C-946D-6DCE177F4956}" destId="{9B980A8F-4BDB-43D3-B848-8E99C11E5604}" srcOrd="0" destOrd="0" presId="urn:microsoft.com/office/officeart/2018/2/layout/IconCircleList"/>
    <dgm:cxn modelId="{FBD17A31-78B3-4152-A783-65151DE043A3}" type="presParOf" srcId="{9B980A8F-4BDB-43D3-B848-8E99C11E5604}" destId="{4AAD267D-3C13-4331-8868-C1A0F15DC886}" srcOrd="0" destOrd="0" presId="urn:microsoft.com/office/officeart/2018/2/layout/IconCircleList"/>
    <dgm:cxn modelId="{3675548F-E53E-4D0B-8D2C-5D81504A3B45}" type="presParOf" srcId="{4AAD267D-3C13-4331-8868-C1A0F15DC886}" destId="{A824E321-07C2-4FDB-80AB-332C91216BB2}" srcOrd="0" destOrd="0" presId="urn:microsoft.com/office/officeart/2018/2/layout/IconCircleList"/>
    <dgm:cxn modelId="{98DE5FCE-79A9-49BA-B802-E5D37FA3DF3E}" type="presParOf" srcId="{A824E321-07C2-4FDB-80AB-332C91216BB2}" destId="{31587523-8BD0-4CBD-AEBF-272E66A8AC53}" srcOrd="0" destOrd="0" presId="urn:microsoft.com/office/officeart/2018/2/layout/IconCircleList"/>
    <dgm:cxn modelId="{F536E043-0BA0-43D1-998F-29F0272275D4}" type="presParOf" srcId="{A824E321-07C2-4FDB-80AB-332C91216BB2}" destId="{27632875-B779-4D0F-B978-31C12D897D86}" srcOrd="1" destOrd="0" presId="urn:microsoft.com/office/officeart/2018/2/layout/IconCircleList"/>
    <dgm:cxn modelId="{CA69A7C5-4ADC-4639-BB4E-93DA29D9D148}" type="presParOf" srcId="{A824E321-07C2-4FDB-80AB-332C91216BB2}" destId="{79AD9511-D8E6-4A69-A79F-CD70471C89AB}" srcOrd="2" destOrd="0" presId="urn:microsoft.com/office/officeart/2018/2/layout/IconCircleList"/>
    <dgm:cxn modelId="{61AB5F8F-DBAE-4347-9B7D-5C7F57C88173}" type="presParOf" srcId="{A824E321-07C2-4FDB-80AB-332C91216BB2}" destId="{6A7A13F9-84F7-4563-8F12-C08E06A2FF1C}" srcOrd="3" destOrd="0" presId="urn:microsoft.com/office/officeart/2018/2/layout/IconCircleList"/>
    <dgm:cxn modelId="{9413ABBA-281B-4EB6-82A3-A4241AE3701A}" type="presParOf" srcId="{4AAD267D-3C13-4331-8868-C1A0F15DC886}" destId="{94FDFD6B-AF83-4ACE-8A25-A42C4F5A5375}" srcOrd="1" destOrd="0" presId="urn:microsoft.com/office/officeart/2018/2/layout/IconCircleList"/>
    <dgm:cxn modelId="{ECF9DEA7-1E61-4BB3-A1C8-2A9264964384}" type="presParOf" srcId="{4AAD267D-3C13-4331-8868-C1A0F15DC886}" destId="{87540B0E-ABEC-489B-A8E0-25029A54C76D}" srcOrd="2" destOrd="0" presId="urn:microsoft.com/office/officeart/2018/2/layout/IconCircleList"/>
    <dgm:cxn modelId="{FD6C72BE-D4AD-4660-B9ED-8DBB97BAF4CA}" type="presParOf" srcId="{87540B0E-ABEC-489B-A8E0-25029A54C76D}" destId="{D32E60F9-FE36-4A7B-A566-D7FBC463134D}" srcOrd="0" destOrd="0" presId="urn:microsoft.com/office/officeart/2018/2/layout/IconCircleList"/>
    <dgm:cxn modelId="{13A97317-A81D-44DB-BE5C-E7B14A6FB189}" type="presParOf" srcId="{87540B0E-ABEC-489B-A8E0-25029A54C76D}" destId="{355F0896-4888-4FA2-B536-8E1C83E9CA6E}" srcOrd="1" destOrd="0" presId="urn:microsoft.com/office/officeart/2018/2/layout/IconCircleList"/>
    <dgm:cxn modelId="{D1EAC1ED-AD87-4DA1-A3F5-5AAFE0CAF15E}" type="presParOf" srcId="{87540B0E-ABEC-489B-A8E0-25029A54C76D}" destId="{3E969E1B-7C40-48A0-81E9-5DD0858EDB86}" srcOrd="2" destOrd="0" presId="urn:microsoft.com/office/officeart/2018/2/layout/IconCircleList"/>
    <dgm:cxn modelId="{28367221-746A-43B2-AAFA-8F677D2814DA}" type="presParOf" srcId="{87540B0E-ABEC-489B-A8E0-25029A54C76D}" destId="{A678E269-4A08-4B50-8A87-ACAFF35D6358}"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88006C-0E20-4D20-ACB5-17FA6F1BE89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7FA7DE1-56A5-4A0A-A0DC-0F95EBA40429}">
      <dgm:prSet phldrT="[Text]"/>
      <dgm:spPr/>
      <dgm:t>
        <a:bodyPr/>
        <a:lstStyle/>
        <a:p>
          <a:pPr>
            <a:buFont typeface="Wingdings" panose="05000000000000000000" pitchFamily="2" charset="2"/>
            <a:buChar char="Ø"/>
          </a:pPr>
          <a:r>
            <a:rPr lang="en-US" dirty="0"/>
            <a:t>Specialty Fluid Fertilizers</a:t>
          </a:r>
        </a:p>
      </dgm:t>
    </dgm:pt>
    <dgm:pt modelId="{BEA26E7C-8759-4FC3-AF83-798563AA1E88}" type="parTrans" cxnId="{7738F89A-1E14-4465-BB99-50CD1F3EF2E9}">
      <dgm:prSet/>
      <dgm:spPr/>
      <dgm:t>
        <a:bodyPr/>
        <a:lstStyle/>
        <a:p>
          <a:endParaRPr lang="en-US"/>
        </a:p>
      </dgm:t>
    </dgm:pt>
    <dgm:pt modelId="{08C4564C-6013-4557-890E-1D44581D1AB8}" type="sibTrans" cxnId="{7738F89A-1E14-4465-BB99-50CD1F3EF2E9}">
      <dgm:prSet/>
      <dgm:spPr/>
      <dgm:t>
        <a:bodyPr/>
        <a:lstStyle/>
        <a:p>
          <a:endParaRPr lang="en-US"/>
        </a:p>
      </dgm:t>
    </dgm:pt>
    <dgm:pt modelId="{9FFECEF0-F78F-4A04-997F-BEDB775CB318}">
      <dgm:prSet phldrT="[Text]"/>
      <dgm:spPr/>
      <dgm:t>
        <a:bodyPr/>
        <a:lstStyle/>
        <a:p>
          <a:pPr>
            <a:buFont typeface="Arial" panose="020B0604020202020204" pitchFamily="34" charset="0"/>
            <a:buChar char="•"/>
          </a:pPr>
          <a:r>
            <a:rPr lang="en-US" dirty="0"/>
            <a:t>Clear Liquid Fertilizer</a:t>
          </a:r>
        </a:p>
      </dgm:t>
    </dgm:pt>
    <dgm:pt modelId="{530063BD-0F96-400E-873A-617247B08D98}" type="parTrans" cxnId="{B8843D8E-EE29-4520-A102-3C1506D018A1}">
      <dgm:prSet/>
      <dgm:spPr/>
      <dgm:t>
        <a:bodyPr/>
        <a:lstStyle/>
        <a:p>
          <a:endParaRPr lang="en-US"/>
        </a:p>
      </dgm:t>
    </dgm:pt>
    <dgm:pt modelId="{BE64666F-4B82-41F3-861E-174B2548A93D}" type="sibTrans" cxnId="{B8843D8E-EE29-4520-A102-3C1506D018A1}">
      <dgm:prSet/>
      <dgm:spPr/>
      <dgm:t>
        <a:bodyPr/>
        <a:lstStyle/>
        <a:p>
          <a:endParaRPr lang="en-US"/>
        </a:p>
      </dgm:t>
    </dgm:pt>
    <dgm:pt modelId="{1CD591EC-1EE3-4300-B4E7-048E219E36C9}">
      <dgm:prSet phldrT="[Text]"/>
      <dgm:spPr/>
      <dgm:t>
        <a:bodyPr/>
        <a:lstStyle/>
        <a:p>
          <a:pPr>
            <a:buFont typeface="Wingdings" panose="05000000000000000000" pitchFamily="2" charset="2"/>
            <a:buChar char="Ø"/>
          </a:pPr>
          <a:r>
            <a:rPr lang="en-US" dirty="0"/>
            <a:t>Specialty Solid Fertilizers</a:t>
          </a:r>
        </a:p>
      </dgm:t>
    </dgm:pt>
    <dgm:pt modelId="{D89EB12D-2816-4579-89BF-18A8CF7B5EE9}" type="parTrans" cxnId="{E4D0936B-8F2D-43F5-9F95-ADEDEB1755A3}">
      <dgm:prSet/>
      <dgm:spPr/>
      <dgm:t>
        <a:bodyPr/>
        <a:lstStyle/>
        <a:p>
          <a:endParaRPr lang="en-US"/>
        </a:p>
      </dgm:t>
    </dgm:pt>
    <dgm:pt modelId="{7E08ABA7-6DE6-413D-83E1-E8985C041AD9}" type="sibTrans" cxnId="{E4D0936B-8F2D-43F5-9F95-ADEDEB1755A3}">
      <dgm:prSet/>
      <dgm:spPr/>
      <dgm:t>
        <a:bodyPr/>
        <a:lstStyle/>
        <a:p>
          <a:endParaRPr lang="en-US"/>
        </a:p>
      </dgm:t>
    </dgm:pt>
    <dgm:pt modelId="{E9EC9CFB-8574-4CB8-B31C-F297277D6967}">
      <dgm:prSet phldrT="[Text]"/>
      <dgm:spPr/>
      <dgm:t>
        <a:bodyPr/>
        <a:lstStyle/>
        <a:p>
          <a:pPr>
            <a:buFont typeface="Arial" panose="020B0604020202020204" pitchFamily="34" charset="0"/>
            <a:buChar char="•"/>
          </a:pPr>
          <a:r>
            <a:rPr lang="en-US" dirty="0"/>
            <a:t>Water-Soluble Fertilizer</a:t>
          </a:r>
        </a:p>
      </dgm:t>
    </dgm:pt>
    <dgm:pt modelId="{3CDBDFF8-2C2C-456D-95CA-27FC76C9B335}" type="parTrans" cxnId="{47BBADA6-0407-4220-A8A7-92EE70C7DBDA}">
      <dgm:prSet/>
      <dgm:spPr/>
      <dgm:t>
        <a:bodyPr/>
        <a:lstStyle/>
        <a:p>
          <a:endParaRPr lang="en-US"/>
        </a:p>
      </dgm:t>
    </dgm:pt>
    <dgm:pt modelId="{B23B2415-91EE-42BB-9854-01A34F072C52}" type="sibTrans" cxnId="{47BBADA6-0407-4220-A8A7-92EE70C7DBDA}">
      <dgm:prSet/>
      <dgm:spPr/>
      <dgm:t>
        <a:bodyPr/>
        <a:lstStyle/>
        <a:p>
          <a:endParaRPr lang="en-US"/>
        </a:p>
      </dgm:t>
    </dgm:pt>
    <dgm:pt modelId="{EE6B0B2A-6177-4E84-BCBB-CA3A0022194E}">
      <dgm:prSet phldrT="[Text]"/>
      <dgm:spPr/>
      <dgm:t>
        <a:bodyPr/>
        <a:lstStyle/>
        <a:p>
          <a:pPr>
            <a:buFont typeface="Wingdings" panose="05000000000000000000" pitchFamily="2" charset="2"/>
            <a:buChar char="Ø"/>
          </a:pPr>
          <a:r>
            <a:rPr lang="en-US" dirty="0"/>
            <a:t>High Purity Acids</a:t>
          </a:r>
        </a:p>
      </dgm:t>
    </dgm:pt>
    <dgm:pt modelId="{AD56991C-7326-468A-AE31-325859B99979}" type="parTrans" cxnId="{B1B75784-4096-410A-AA6A-EC29BF749AE1}">
      <dgm:prSet/>
      <dgm:spPr/>
      <dgm:t>
        <a:bodyPr/>
        <a:lstStyle/>
        <a:p>
          <a:endParaRPr lang="en-US"/>
        </a:p>
      </dgm:t>
    </dgm:pt>
    <dgm:pt modelId="{71E30D4E-46FB-4CCA-BDC1-43C032737EB5}" type="sibTrans" cxnId="{B1B75784-4096-410A-AA6A-EC29BF749AE1}">
      <dgm:prSet/>
      <dgm:spPr/>
      <dgm:t>
        <a:bodyPr/>
        <a:lstStyle/>
        <a:p>
          <a:endParaRPr lang="en-US"/>
        </a:p>
      </dgm:t>
    </dgm:pt>
    <dgm:pt modelId="{66E530BB-3297-4710-81AE-84684CC77739}">
      <dgm:prSet phldrT="[Text]"/>
      <dgm:spPr/>
      <dgm:t>
        <a:bodyPr/>
        <a:lstStyle/>
        <a:p>
          <a:pPr>
            <a:buFont typeface="Arial" panose="020B0604020202020204" pitchFamily="34" charset="0"/>
            <a:buChar char="•"/>
          </a:pPr>
          <a:r>
            <a:rPr lang="en-US" dirty="0"/>
            <a:t>Phosphoric Acid</a:t>
          </a:r>
        </a:p>
      </dgm:t>
    </dgm:pt>
    <dgm:pt modelId="{391BF56A-90E7-4955-BF1E-A8A2442AB05E}" type="parTrans" cxnId="{D64939D5-A9BC-4A6D-8832-77C49B7CFE84}">
      <dgm:prSet/>
      <dgm:spPr/>
      <dgm:t>
        <a:bodyPr/>
        <a:lstStyle/>
        <a:p>
          <a:endParaRPr lang="en-US"/>
        </a:p>
      </dgm:t>
    </dgm:pt>
    <dgm:pt modelId="{B572F693-12C1-4E52-9C88-279583B03A26}" type="sibTrans" cxnId="{D64939D5-A9BC-4A6D-8832-77C49B7CFE84}">
      <dgm:prSet/>
      <dgm:spPr/>
      <dgm:t>
        <a:bodyPr/>
        <a:lstStyle/>
        <a:p>
          <a:endParaRPr lang="en-US"/>
        </a:p>
      </dgm:t>
    </dgm:pt>
    <dgm:pt modelId="{BE88321D-A044-4D90-8A08-22C5A7EBDC78}">
      <dgm:prSet/>
      <dgm:spPr/>
      <dgm:t>
        <a:bodyPr/>
        <a:lstStyle/>
        <a:p>
          <a:r>
            <a:rPr lang="en-US" dirty="0"/>
            <a:t>Suspension Fertilizer</a:t>
          </a:r>
        </a:p>
      </dgm:t>
    </dgm:pt>
    <dgm:pt modelId="{1601CC55-E6F7-4977-A9C6-4366701948F9}" type="parTrans" cxnId="{15FCDCDC-ABB4-4826-89BD-2EC4B6DA3212}">
      <dgm:prSet/>
      <dgm:spPr/>
      <dgm:t>
        <a:bodyPr/>
        <a:lstStyle/>
        <a:p>
          <a:endParaRPr lang="en-US"/>
        </a:p>
      </dgm:t>
    </dgm:pt>
    <dgm:pt modelId="{76A7AD86-432B-4587-86FE-F7F4BDB143B5}" type="sibTrans" cxnId="{15FCDCDC-ABB4-4826-89BD-2EC4B6DA3212}">
      <dgm:prSet/>
      <dgm:spPr/>
      <dgm:t>
        <a:bodyPr/>
        <a:lstStyle/>
        <a:p>
          <a:endParaRPr lang="en-US"/>
        </a:p>
      </dgm:t>
    </dgm:pt>
    <dgm:pt modelId="{13C313DA-0DF6-49CB-B6E7-82BC7DE72AF0}">
      <dgm:prSet/>
      <dgm:spPr/>
      <dgm:t>
        <a:bodyPr/>
        <a:lstStyle/>
        <a:p>
          <a:r>
            <a:rPr lang="en-US" dirty="0"/>
            <a:t>Emulsion Fertilizer</a:t>
          </a:r>
        </a:p>
      </dgm:t>
    </dgm:pt>
    <dgm:pt modelId="{4ACF0354-FF9C-4035-8907-B4EC7EBCAF9A}" type="parTrans" cxnId="{17C0F461-7D3C-4CFA-B48D-39CC178F5388}">
      <dgm:prSet/>
      <dgm:spPr/>
      <dgm:t>
        <a:bodyPr/>
        <a:lstStyle/>
        <a:p>
          <a:endParaRPr lang="en-US"/>
        </a:p>
      </dgm:t>
    </dgm:pt>
    <dgm:pt modelId="{F839F196-E46F-4766-8404-80A99F3A27E3}" type="sibTrans" cxnId="{17C0F461-7D3C-4CFA-B48D-39CC178F5388}">
      <dgm:prSet/>
      <dgm:spPr/>
      <dgm:t>
        <a:bodyPr/>
        <a:lstStyle/>
        <a:p>
          <a:endParaRPr lang="en-US"/>
        </a:p>
      </dgm:t>
    </dgm:pt>
    <dgm:pt modelId="{81814F6D-B49D-4220-B4EE-C84C8D705104}">
      <dgm:prSet/>
      <dgm:spPr/>
      <dgm:t>
        <a:bodyPr/>
        <a:lstStyle/>
        <a:p>
          <a:r>
            <a:rPr lang="en-US" dirty="0"/>
            <a:t>Granular Dry Blend Fertilizer</a:t>
          </a:r>
        </a:p>
      </dgm:t>
    </dgm:pt>
    <dgm:pt modelId="{EC4E23DD-C283-41BC-89E0-8EB414BC1C02}" type="parTrans" cxnId="{D8089F40-CFC7-4B60-A974-EA587F3BFDA2}">
      <dgm:prSet/>
      <dgm:spPr/>
      <dgm:t>
        <a:bodyPr/>
        <a:lstStyle/>
        <a:p>
          <a:endParaRPr lang="en-US"/>
        </a:p>
      </dgm:t>
    </dgm:pt>
    <dgm:pt modelId="{83E48E5B-C933-4B13-A8ED-B6BBED18E986}" type="sibTrans" cxnId="{D8089F40-CFC7-4B60-A974-EA587F3BFDA2}">
      <dgm:prSet/>
      <dgm:spPr/>
      <dgm:t>
        <a:bodyPr/>
        <a:lstStyle/>
        <a:p>
          <a:endParaRPr lang="en-US"/>
        </a:p>
      </dgm:t>
    </dgm:pt>
    <dgm:pt modelId="{960C1706-A11C-4B82-BAB4-D5AD384E06AC}">
      <dgm:prSet/>
      <dgm:spPr/>
      <dgm:t>
        <a:bodyPr/>
        <a:lstStyle/>
        <a:p>
          <a:r>
            <a:rPr lang="en-US" dirty="0"/>
            <a:t>Powder Slow-Release Fertilizer</a:t>
          </a:r>
        </a:p>
      </dgm:t>
    </dgm:pt>
    <dgm:pt modelId="{222F271D-123A-461E-94D3-7E18B4E4A017}" type="parTrans" cxnId="{35A067F8-424E-4F91-B69E-F8DFA2735C6B}">
      <dgm:prSet/>
      <dgm:spPr/>
      <dgm:t>
        <a:bodyPr/>
        <a:lstStyle/>
        <a:p>
          <a:endParaRPr lang="en-US"/>
        </a:p>
      </dgm:t>
    </dgm:pt>
    <dgm:pt modelId="{10481733-DBCB-4DBD-9C0A-2A2111C729F1}" type="sibTrans" cxnId="{35A067F8-424E-4F91-B69E-F8DFA2735C6B}">
      <dgm:prSet/>
      <dgm:spPr/>
      <dgm:t>
        <a:bodyPr/>
        <a:lstStyle/>
        <a:p>
          <a:endParaRPr lang="en-US"/>
        </a:p>
      </dgm:t>
    </dgm:pt>
    <dgm:pt modelId="{F9CF9185-B45D-4748-A282-A824066DD2EB}">
      <dgm:prSet/>
      <dgm:spPr/>
      <dgm:t>
        <a:bodyPr/>
        <a:lstStyle/>
        <a:p>
          <a:r>
            <a:rPr lang="en-US" dirty="0"/>
            <a:t>Nitric Acid</a:t>
          </a:r>
        </a:p>
      </dgm:t>
    </dgm:pt>
    <dgm:pt modelId="{959818F6-89C4-4C5D-AD1B-8B11F090018D}" type="parTrans" cxnId="{75FC21D2-EAEE-4D1D-87B9-EB27E291172C}">
      <dgm:prSet/>
      <dgm:spPr/>
      <dgm:t>
        <a:bodyPr/>
        <a:lstStyle/>
        <a:p>
          <a:endParaRPr lang="en-US"/>
        </a:p>
      </dgm:t>
    </dgm:pt>
    <dgm:pt modelId="{9F4C89B4-C3BD-436D-A5EF-1C0C849EFA6D}" type="sibTrans" cxnId="{75FC21D2-EAEE-4D1D-87B9-EB27E291172C}">
      <dgm:prSet/>
      <dgm:spPr/>
      <dgm:t>
        <a:bodyPr/>
        <a:lstStyle/>
        <a:p>
          <a:endParaRPr lang="en-US"/>
        </a:p>
      </dgm:t>
    </dgm:pt>
    <dgm:pt modelId="{6B86B040-4932-4C2A-BF6B-0B0352DC5CC3}">
      <dgm:prSet/>
      <dgm:spPr/>
      <dgm:t>
        <a:bodyPr/>
        <a:lstStyle/>
        <a:p>
          <a:r>
            <a:rPr lang="en-US" dirty="0"/>
            <a:t>Sulfuric Acid</a:t>
          </a:r>
        </a:p>
      </dgm:t>
    </dgm:pt>
    <dgm:pt modelId="{F1BDF897-87BF-4A8B-AA50-5EF3437E9788}" type="parTrans" cxnId="{F2AF7D4E-79C4-430B-A8F2-1EA3C0732659}">
      <dgm:prSet/>
      <dgm:spPr/>
      <dgm:t>
        <a:bodyPr/>
        <a:lstStyle/>
        <a:p>
          <a:endParaRPr lang="en-US"/>
        </a:p>
      </dgm:t>
    </dgm:pt>
    <dgm:pt modelId="{CEC434C1-2039-4BFE-A24D-F51E483B05AA}" type="sibTrans" cxnId="{F2AF7D4E-79C4-430B-A8F2-1EA3C0732659}">
      <dgm:prSet/>
      <dgm:spPr/>
      <dgm:t>
        <a:bodyPr/>
        <a:lstStyle/>
        <a:p>
          <a:endParaRPr lang="en-US"/>
        </a:p>
      </dgm:t>
    </dgm:pt>
    <dgm:pt modelId="{83254997-1401-419E-B537-C9E8632F4EDF}">
      <dgm:prSet/>
      <dgm:spPr/>
      <dgm:t>
        <a:bodyPr/>
        <a:lstStyle/>
        <a:p>
          <a:r>
            <a:rPr lang="en-US" dirty="0"/>
            <a:t>Humic Acid</a:t>
          </a:r>
        </a:p>
      </dgm:t>
    </dgm:pt>
    <dgm:pt modelId="{1748E4C7-759B-42A5-B639-BEB7D43E5ACE}" type="parTrans" cxnId="{98580DA4-83DE-48E7-A0AB-549BC3045F44}">
      <dgm:prSet/>
      <dgm:spPr/>
      <dgm:t>
        <a:bodyPr/>
        <a:lstStyle/>
        <a:p>
          <a:endParaRPr lang="en-US"/>
        </a:p>
      </dgm:t>
    </dgm:pt>
    <dgm:pt modelId="{D4F7416C-A78E-46B5-9ED7-DE223C962CC2}" type="sibTrans" cxnId="{98580DA4-83DE-48E7-A0AB-549BC3045F44}">
      <dgm:prSet/>
      <dgm:spPr/>
      <dgm:t>
        <a:bodyPr/>
        <a:lstStyle/>
        <a:p>
          <a:endParaRPr lang="en-US"/>
        </a:p>
      </dgm:t>
    </dgm:pt>
    <dgm:pt modelId="{61DC1BCD-7682-4C27-A5A0-84EC2CE6B9CC}">
      <dgm:prSet/>
      <dgm:spPr/>
      <dgm:t>
        <a:bodyPr/>
        <a:lstStyle/>
        <a:p>
          <a:r>
            <a:rPr lang="en-US"/>
            <a:t>Trace Elements</a:t>
          </a:r>
        </a:p>
      </dgm:t>
    </dgm:pt>
    <dgm:pt modelId="{075AF3CE-0E50-44E1-AEFC-2E5AD1731AC8}" type="parTrans" cxnId="{58DFDB0C-FDC6-4CC0-91F1-5826603E59D0}">
      <dgm:prSet/>
      <dgm:spPr/>
      <dgm:t>
        <a:bodyPr/>
        <a:lstStyle/>
        <a:p>
          <a:endParaRPr lang="en-US"/>
        </a:p>
      </dgm:t>
    </dgm:pt>
    <dgm:pt modelId="{8DDA8550-D0A2-4F5F-A85B-0BF6456EC0D0}" type="sibTrans" cxnId="{58DFDB0C-FDC6-4CC0-91F1-5826603E59D0}">
      <dgm:prSet/>
      <dgm:spPr/>
      <dgm:t>
        <a:bodyPr/>
        <a:lstStyle/>
        <a:p>
          <a:endParaRPr lang="en-US"/>
        </a:p>
      </dgm:t>
    </dgm:pt>
    <dgm:pt modelId="{AEF9692A-484C-4596-94D7-0459B6DB37B4}">
      <dgm:prSet/>
      <dgm:spPr/>
      <dgm:t>
        <a:bodyPr/>
        <a:lstStyle/>
        <a:p>
          <a:r>
            <a:rPr lang="en-US" dirty="0"/>
            <a:t>Iron</a:t>
          </a:r>
        </a:p>
      </dgm:t>
    </dgm:pt>
    <dgm:pt modelId="{B9E0DA7A-C94E-45B1-AA16-258F4DD16FCF}" type="parTrans" cxnId="{F3078D40-FE9E-4AE3-8649-2259A68B154F}">
      <dgm:prSet/>
      <dgm:spPr/>
      <dgm:t>
        <a:bodyPr/>
        <a:lstStyle/>
        <a:p>
          <a:endParaRPr lang="en-US"/>
        </a:p>
      </dgm:t>
    </dgm:pt>
    <dgm:pt modelId="{0A019B43-D86E-44CF-BCDE-F4A917599E8C}" type="sibTrans" cxnId="{F3078D40-FE9E-4AE3-8649-2259A68B154F}">
      <dgm:prSet/>
      <dgm:spPr/>
      <dgm:t>
        <a:bodyPr/>
        <a:lstStyle/>
        <a:p>
          <a:endParaRPr lang="en-US"/>
        </a:p>
      </dgm:t>
    </dgm:pt>
    <dgm:pt modelId="{B67D382B-6A61-4782-AB42-648955425C51}">
      <dgm:prSet/>
      <dgm:spPr/>
      <dgm:t>
        <a:bodyPr/>
        <a:lstStyle/>
        <a:p>
          <a:r>
            <a:rPr lang="en-US" dirty="0"/>
            <a:t>Zinc</a:t>
          </a:r>
        </a:p>
      </dgm:t>
    </dgm:pt>
    <dgm:pt modelId="{241C3FE1-7B42-4C3D-9B9F-C0EA7D7BA647}" type="parTrans" cxnId="{2F8E7416-7148-4DC9-8451-DC633611BE8A}">
      <dgm:prSet/>
      <dgm:spPr/>
      <dgm:t>
        <a:bodyPr/>
        <a:lstStyle/>
        <a:p>
          <a:endParaRPr lang="en-US"/>
        </a:p>
      </dgm:t>
    </dgm:pt>
    <dgm:pt modelId="{A6BC387B-5C8B-4980-9F3E-9A7750F3CFAF}" type="sibTrans" cxnId="{2F8E7416-7148-4DC9-8451-DC633611BE8A}">
      <dgm:prSet/>
      <dgm:spPr/>
      <dgm:t>
        <a:bodyPr/>
        <a:lstStyle/>
        <a:p>
          <a:endParaRPr lang="en-US"/>
        </a:p>
      </dgm:t>
    </dgm:pt>
    <dgm:pt modelId="{F82E1866-910C-4D68-9468-1AE4CF426DA5}">
      <dgm:prSet/>
      <dgm:spPr/>
      <dgm:t>
        <a:bodyPr/>
        <a:lstStyle/>
        <a:p>
          <a:r>
            <a:rPr lang="en-US" dirty="0"/>
            <a:t>Manganese</a:t>
          </a:r>
        </a:p>
      </dgm:t>
    </dgm:pt>
    <dgm:pt modelId="{02C84406-75C4-4763-B01F-66062742FD70}" type="parTrans" cxnId="{F1C3EBC5-EC8D-4079-A298-276C709D65F7}">
      <dgm:prSet/>
      <dgm:spPr/>
      <dgm:t>
        <a:bodyPr/>
        <a:lstStyle/>
        <a:p>
          <a:endParaRPr lang="en-US"/>
        </a:p>
      </dgm:t>
    </dgm:pt>
    <dgm:pt modelId="{9E6EA37A-2DE5-4AD5-8CB8-888867A9F57D}" type="sibTrans" cxnId="{F1C3EBC5-EC8D-4079-A298-276C709D65F7}">
      <dgm:prSet/>
      <dgm:spPr/>
      <dgm:t>
        <a:bodyPr/>
        <a:lstStyle/>
        <a:p>
          <a:endParaRPr lang="en-US"/>
        </a:p>
      </dgm:t>
    </dgm:pt>
    <dgm:pt modelId="{3317750B-779D-4B3F-B50D-A1B85BBBD970}">
      <dgm:prSet/>
      <dgm:spPr/>
      <dgm:t>
        <a:bodyPr/>
        <a:lstStyle/>
        <a:p>
          <a:r>
            <a:rPr lang="en-US" dirty="0"/>
            <a:t>Others</a:t>
          </a:r>
        </a:p>
      </dgm:t>
    </dgm:pt>
    <dgm:pt modelId="{E75858F4-0A73-4545-BD3F-5E7916D6950F}" type="parTrans" cxnId="{D8C4D8E5-F0BD-4F1A-8C6D-11479375AC14}">
      <dgm:prSet/>
      <dgm:spPr/>
      <dgm:t>
        <a:bodyPr/>
        <a:lstStyle/>
        <a:p>
          <a:endParaRPr lang="en-US"/>
        </a:p>
      </dgm:t>
    </dgm:pt>
    <dgm:pt modelId="{9DF3E902-0448-4B67-97A1-41E030EE47D5}" type="sibTrans" cxnId="{D8C4D8E5-F0BD-4F1A-8C6D-11479375AC14}">
      <dgm:prSet/>
      <dgm:spPr/>
      <dgm:t>
        <a:bodyPr/>
        <a:lstStyle/>
        <a:p>
          <a:endParaRPr lang="en-US"/>
        </a:p>
      </dgm:t>
    </dgm:pt>
    <dgm:pt modelId="{C9C3159D-D5D8-4B7E-B128-0B6701A7D2D1}">
      <dgm:prSet/>
      <dgm:spPr/>
      <dgm:t>
        <a:bodyPr/>
        <a:lstStyle/>
        <a:p>
          <a:r>
            <a:rPr lang="en-US" dirty="0"/>
            <a:t>Single Fertilizers</a:t>
          </a:r>
        </a:p>
      </dgm:t>
    </dgm:pt>
    <dgm:pt modelId="{89C300CD-EAE7-4A30-9979-99FCEF71242B}" type="parTrans" cxnId="{CEA0EC1A-A1F8-45CC-96BE-EDFF5A0FA85A}">
      <dgm:prSet/>
      <dgm:spPr/>
      <dgm:t>
        <a:bodyPr/>
        <a:lstStyle/>
        <a:p>
          <a:endParaRPr lang="en-US"/>
        </a:p>
      </dgm:t>
    </dgm:pt>
    <dgm:pt modelId="{E73FA14A-145A-484E-9EE5-A5844B1AA99E}" type="sibTrans" cxnId="{CEA0EC1A-A1F8-45CC-96BE-EDFF5A0FA85A}">
      <dgm:prSet/>
      <dgm:spPr/>
      <dgm:t>
        <a:bodyPr/>
        <a:lstStyle/>
        <a:p>
          <a:endParaRPr lang="en-US"/>
        </a:p>
      </dgm:t>
    </dgm:pt>
    <dgm:pt modelId="{99779445-88CC-4E44-941D-5E7A1EDFC49D}">
      <dgm:prSet/>
      <dgm:spPr/>
      <dgm:t>
        <a:bodyPr/>
        <a:lstStyle/>
        <a:p>
          <a:pPr>
            <a:buFont typeface="Arial" panose="020B0604020202020204" pitchFamily="34" charset="0"/>
            <a:buChar char="•"/>
          </a:pPr>
          <a:r>
            <a:rPr lang="en-US" dirty="0"/>
            <a:t>Potassium</a:t>
          </a:r>
        </a:p>
      </dgm:t>
    </dgm:pt>
    <dgm:pt modelId="{020DBA10-3D8A-4D33-BC38-ACB1A75FA2CF}" type="parTrans" cxnId="{E24A76A2-B329-49F3-9C5E-83825F58F261}">
      <dgm:prSet/>
      <dgm:spPr/>
      <dgm:t>
        <a:bodyPr/>
        <a:lstStyle/>
        <a:p>
          <a:endParaRPr lang="en-US"/>
        </a:p>
      </dgm:t>
    </dgm:pt>
    <dgm:pt modelId="{D61D265A-8089-4DDA-9A22-B7A07ACEA074}" type="sibTrans" cxnId="{E24A76A2-B329-49F3-9C5E-83825F58F261}">
      <dgm:prSet/>
      <dgm:spPr/>
      <dgm:t>
        <a:bodyPr/>
        <a:lstStyle/>
        <a:p>
          <a:endParaRPr lang="en-US"/>
        </a:p>
      </dgm:t>
    </dgm:pt>
    <dgm:pt modelId="{0A0F65C0-0C44-4EB8-9AC1-47DBB29D5EFD}">
      <dgm:prSet/>
      <dgm:spPr/>
      <dgm:t>
        <a:bodyPr/>
        <a:lstStyle/>
        <a:p>
          <a:r>
            <a:rPr lang="en-US"/>
            <a:t>Magnesium Sulphate</a:t>
          </a:r>
          <a:endParaRPr lang="en-US" dirty="0"/>
        </a:p>
      </dgm:t>
    </dgm:pt>
    <dgm:pt modelId="{E6509450-9D21-4E0A-9989-D7566029804E}" type="parTrans" cxnId="{F7468A45-C68D-4342-8D13-20CB86DFF1F2}">
      <dgm:prSet/>
      <dgm:spPr/>
      <dgm:t>
        <a:bodyPr/>
        <a:lstStyle/>
        <a:p>
          <a:endParaRPr lang="en-US"/>
        </a:p>
      </dgm:t>
    </dgm:pt>
    <dgm:pt modelId="{80A0C5E5-EBB5-4B81-8541-405FF2D3C312}" type="sibTrans" cxnId="{F7468A45-C68D-4342-8D13-20CB86DFF1F2}">
      <dgm:prSet/>
      <dgm:spPr/>
      <dgm:t>
        <a:bodyPr/>
        <a:lstStyle/>
        <a:p>
          <a:endParaRPr lang="en-US"/>
        </a:p>
      </dgm:t>
    </dgm:pt>
    <dgm:pt modelId="{6F8205FF-6022-4CBE-8496-BF8C6F37095F}">
      <dgm:prSet/>
      <dgm:spPr/>
      <dgm:t>
        <a:bodyPr/>
        <a:lstStyle/>
        <a:p>
          <a:r>
            <a:rPr lang="en-US"/>
            <a:t>Calcium Nitrate</a:t>
          </a:r>
          <a:endParaRPr lang="en-US" dirty="0"/>
        </a:p>
      </dgm:t>
    </dgm:pt>
    <dgm:pt modelId="{31C2C8F6-F68D-47AF-A90C-CE75449F3DBD}" type="parTrans" cxnId="{D88A6CD8-BAF4-4236-98CC-45B429439468}">
      <dgm:prSet/>
      <dgm:spPr/>
      <dgm:t>
        <a:bodyPr/>
        <a:lstStyle/>
        <a:p>
          <a:endParaRPr lang="en-US"/>
        </a:p>
      </dgm:t>
    </dgm:pt>
    <dgm:pt modelId="{FF558B09-0741-44DD-A5CD-F4A145C88130}" type="sibTrans" cxnId="{D88A6CD8-BAF4-4236-98CC-45B429439468}">
      <dgm:prSet/>
      <dgm:spPr/>
      <dgm:t>
        <a:bodyPr/>
        <a:lstStyle/>
        <a:p>
          <a:endParaRPr lang="en-US"/>
        </a:p>
      </dgm:t>
    </dgm:pt>
    <dgm:pt modelId="{C4E04C25-49CC-4DE5-8994-B02CFEB9C79C}">
      <dgm:prSet/>
      <dgm:spPr/>
      <dgm:t>
        <a:bodyPr/>
        <a:lstStyle/>
        <a:p>
          <a:r>
            <a:rPr lang="en-US"/>
            <a:t>Zinc Sulphate</a:t>
          </a:r>
          <a:endParaRPr lang="en-US" dirty="0"/>
        </a:p>
      </dgm:t>
    </dgm:pt>
    <dgm:pt modelId="{4DD83927-6E91-4F34-BAC0-DF540AB4380B}" type="parTrans" cxnId="{6366131D-C415-4C82-BA04-31A76D0C782D}">
      <dgm:prSet/>
      <dgm:spPr/>
      <dgm:t>
        <a:bodyPr/>
        <a:lstStyle/>
        <a:p>
          <a:endParaRPr lang="en-US"/>
        </a:p>
      </dgm:t>
    </dgm:pt>
    <dgm:pt modelId="{95685FE2-F6F1-4756-9942-0B17C27BE80F}" type="sibTrans" cxnId="{6366131D-C415-4C82-BA04-31A76D0C782D}">
      <dgm:prSet/>
      <dgm:spPr/>
      <dgm:t>
        <a:bodyPr/>
        <a:lstStyle/>
        <a:p>
          <a:endParaRPr lang="en-US"/>
        </a:p>
      </dgm:t>
    </dgm:pt>
    <dgm:pt modelId="{FEAE7369-91EB-4B6C-A0CA-B47DDA14EFE5}">
      <dgm:prSet/>
      <dgm:spPr/>
      <dgm:t>
        <a:bodyPr/>
        <a:lstStyle/>
        <a:p>
          <a:r>
            <a:rPr lang="en-US"/>
            <a:t>Copper Sulphate</a:t>
          </a:r>
          <a:endParaRPr lang="en-US" dirty="0"/>
        </a:p>
      </dgm:t>
    </dgm:pt>
    <dgm:pt modelId="{C4D42B3A-7BAD-4968-823E-452593E7EA77}" type="parTrans" cxnId="{01C5886A-4D87-4E0C-AA3B-1D483157F2A4}">
      <dgm:prSet/>
      <dgm:spPr/>
      <dgm:t>
        <a:bodyPr/>
        <a:lstStyle/>
        <a:p>
          <a:endParaRPr lang="en-US"/>
        </a:p>
      </dgm:t>
    </dgm:pt>
    <dgm:pt modelId="{A5673F88-4241-482B-BEBA-91EA9559375B}" type="sibTrans" cxnId="{01C5886A-4D87-4E0C-AA3B-1D483157F2A4}">
      <dgm:prSet/>
      <dgm:spPr/>
      <dgm:t>
        <a:bodyPr/>
        <a:lstStyle/>
        <a:p>
          <a:endParaRPr lang="en-US"/>
        </a:p>
      </dgm:t>
    </dgm:pt>
    <dgm:pt modelId="{68571AA9-0C19-4204-A564-C077A718AFAE}">
      <dgm:prSet/>
      <dgm:spPr/>
      <dgm:t>
        <a:bodyPr/>
        <a:lstStyle/>
        <a:p>
          <a:r>
            <a:rPr lang="en-US"/>
            <a:t>Manganese Sulphate</a:t>
          </a:r>
          <a:endParaRPr lang="en-US" dirty="0"/>
        </a:p>
      </dgm:t>
    </dgm:pt>
    <dgm:pt modelId="{E5A7522E-E370-4CF2-A65D-9FB4C972CC6B}" type="parTrans" cxnId="{04D88BA8-F6A3-4066-AA95-1E892B75543F}">
      <dgm:prSet/>
      <dgm:spPr/>
      <dgm:t>
        <a:bodyPr/>
        <a:lstStyle/>
        <a:p>
          <a:endParaRPr lang="en-US"/>
        </a:p>
      </dgm:t>
    </dgm:pt>
    <dgm:pt modelId="{382E1519-BA35-425F-95C5-9B6C96722271}" type="sibTrans" cxnId="{04D88BA8-F6A3-4066-AA95-1E892B75543F}">
      <dgm:prSet/>
      <dgm:spPr/>
      <dgm:t>
        <a:bodyPr/>
        <a:lstStyle/>
        <a:p>
          <a:endParaRPr lang="en-US"/>
        </a:p>
      </dgm:t>
    </dgm:pt>
    <dgm:pt modelId="{160B54ED-1B81-40F5-8E7B-25F006D68EEB}" type="pres">
      <dgm:prSet presAssocID="{F188006C-0E20-4D20-ACB5-17FA6F1BE894}" presName="Name0" presStyleCnt="0">
        <dgm:presLayoutVars>
          <dgm:dir/>
          <dgm:animLvl val="lvl"/>
          <dgm:resizeHandles val="exact"/>
        </dgm:presLayoutVars>
      </dgm:prSet>
      <dgm:spPr/>
    </dgm:pt>
    <dgm:pt modelId="{9F69A9B4-A027-4D2A-9063-CC0CA7A3B3FE}" type="pres">
      <dgm:prSet presAssocID="{57FA7DE1-56A5-4A0A-A0DC-0F95EBA40429}" presName="composite" presStyleCnt="0"/>
      <dgm:spPr/>
    </dgm:pt>
    <dgm:pt modelId="{D04A4406-E680-41FF-990B-12A417DA9357}" type="pres">
      <dgm:prSet presAssocID="{57FA7DE1-56A5-4A0A-A0DC-0F95EBA40429}" presName="parTx" presStyleLbl="alignNode1" presStyleIdx="0" presStyleCnt="5">
        <dgm:presLayoutVars>
          <dgm:chMax val="0"/>
          <dgm:chPref val="0"/>
          <dgm:bulletEnabled val="1"/>
        </dgm:presLayoutVars>
      </dgm:prSet>
      <dgm:spPr/>
    </dgm:pt>
    <dgm:pt modelId="{73F7C8C6-1D74-4A88-9586-E8552CC69B2A}" type="pres">
      <dgm:prSet presAssocID="{57FA7DE1-56A5-4A0A-A0DC-0F95EBA40429}" presName="desTx" presStyleLbl="alignAccFollowNode1" presStyleIdx="0" presStyleCnt="5">
        <dgm:presLayoutVars>
          <dgm:bulletEnabled val="1"/>
        </dgm:presLayoutVars>
      </dgm:prSet>
      <dgm:spPr/>
    </dgm:pt>
    <dgm:pt modelId="{B3393F25-3D52-42D8-AC86-1C7F17A172C4}" type="pres">
      <dgm:prSet presAssocID="{08C4564C-6013-4557-890E-1D44581D1AB8}" presName="space" presStyleCnt="0"/>
      <dgm:spPr/>
    </dgm:pt>
    <dgm:pt modelId="{2F0E381A-DD58-407D-9DA4-3BA7405804E7}" type="pres">
      <dgm:prSet presAssocID="{1CD591EC-1EE3-4300-B4E7-048E219E36C9}" presName="composite" presStyleCnt="0"/>
      <dgm:spPr/>
    </dgm:pt>
    <dgm:pt modelId="{FDE93D77-45E3-4785-B408-A0A9E18B8693}" type="pres">
      <dgm:prSet presAssocID="{1CD591EC-1EE3-4300-B4E7-048E219E36C9}" presName="parTx" presStyleLbl="alignNode1" presStyleIdx="1" presStyleCnt="5">
        <dgm:presLayoutVars>
          <dgm:chMax val="0"/>
          <dgm:chPref val="0"/>
          <dgm:bulletEnabled val="1"/>
        </dgm:presLayoutVars>
      </dgm:prSet>
      <dgm:spPr/>
    </dgm:pt>
    <dgm:pt modelId="{13F26125-1DB8-4156-96A2-8BE1D36F6C61}" type="pres">
      <dgm:prSet presAssocID="{1CD591EC-1EE3-4300-B4E7-048E219E36C9}" presName="desTx" presStyleLbl="alignAccFollowNode1" presStyleIdx="1" presStyleCnt="5">
        <dgm:presLayoutVars>
          <dgm:bulletEnabled val="1"/>
        </dgm:presLayoutVars>
      </dgm:prSet>
      <dgm:spPr/>
    </dgm:pt>
    <dgm:pt modelId="{F5CA2813-AB34-4614-A63E-BCB3BAF9FBCC}" type="pres">
      <dgm:prSet presAssocID="{7E08ABA7-6DE6-413D-83E1-E8985C041AD9}" presName="space" presStyleCnt="0"/>
      <dgm:spPr/>
    </dgm:pt>
    <dgm:pt modelId="{A51700A0-79EF-44E6-A222-08560CC3B767}" type="pres">
      <dgm:prSet presAssocID="{EE6B0B2A-6177-4E84-BCBB-CA3A0022194E}" presName="composite" presStyleCnt="0"/>
      <dgm:spPr/>
    </dgm:pt>
    <dgm:pt modelId="{992235B0-3C47-4F9F-9BB6-1D0626CBE08A}" type="pres">
      <dgm:prSet presAssocID="{EE6B0B2A-6177-4E84-BCBB-CA3A0022194E}" presName="parTx" presStyleLbl="alignNode1" presStyleIdx="2" presStyleCnt="5">
        <dgm:presLayoutVars>
          <dgm:chMax val="0"/>
          <dgm:chPref val="0"/>
          <dgm:bulletEnabled val="1"/>
        </dgm:presLayoutVars>
      </dgm:prSet>
      <dgm:spPr/>
    </dgm:pt>
    <dgm:pt modelId="{B49FA557-077F-4BD4-A576-DEE40C77C530}" type="pres">
      <dgm:prSet presAssocID="{EE6B0B2A-6177-4E84-BCBB-CA3A0022194E}" presName="desTx" presStyleLbl="alignAccFollowNode1" presStyleIdx="2" presStyleCnt="5">
        <dgm:presLayoutVars>
          <dgm:bulletEnabled val="1"/>
        </dgm:presLayoutVars>
      </dgm:prSet>
      <dgm:spPr/>
    </dgm:pt>
    <dgm:pt modelId="{5EE8B951-94E4-4826-BE85-EE2C155EF036}" type="pres">
      <dgm:prSet presAssocID="{71E30D4E-46FB-4CCA-BDC1-43C032737EB5}" presName="space" presStyleCnt="0"/>
      <dgm:spPr/>
    </dgm:pt>
    <dgm:pt modelId="{324AE3C3-B15B-4EA5-9A23-7C1FDFA74B25}" type="pres">
      <dgm:prSet presAssocID="{61DC1BCD-7682-4C27-A5A0-84EC2CE6B9CC}" presName="composite" presStyleCnt="0"/>
      <dgm:spPr/>
    </dgm:pt>
    <dgm:pt modelId="{D36A2575-E5C4-4B4B-8188-332405F0B941}" type="pres">
      <dgm:prSet presAssocID="{61DC1BCD-7682-4C27-A5A0-84EC2CE6B9CC}" presName="parTx" presStyleLbl="alignNode1" presStyleIdx="3" presStyleCnt="5">
        <dgm:presLayoutVars>
          <dgm:chMax val="0"/>
          <dgm:chPref val="0"/>
          <dgm:bulletEnabled val="1"/>
        </dgm:presLayoutVars>
      </dgm:prSet>
      <dgm:spPr/>
    </dgm:pt>
    <dgm:pt modelId="{6E79EE7D-F29F-48BC-BB26-4D88DCB64CB3}" type="pres">
      <dgm:prSet presAssocID="{61DC1BCD-7682-4C27-A5A0-84EC2CE6B9CC}" presName="desTx" presStyleLbl="alignAccFollowNode1" presStyleIdx="3" presStyleCnt="5">
        <dgm:presLayoutVars>
          <dgm:bulletEnabled val="1"/>
        </dgm:presLayoutVars>
      </dgm:prSet>
      <dgm:spPr/>
    </dgm:pt>
    <dgm:pt modelId="{19E5A379-627F-4B6F-9BA6-6081F31C32F9}" type="pres">
      <dgm:prSet presAssocID="{8DDA8550-D0A2-4F5F-A85B-0BF6456EC0D0}" presName="space" presStyleCnt="0"/>
      <dgm:spPr/>
    </dgm:pt>
    <dgm:pt modelId="{D7EE7CD2-463D-4389-84E0-DFB54A44E2B6}" type="pres">
      <dgm:prSet presAssocID="{C9C3159D-D5D8-4B7E-B128-0B6701A7D2D1}" presName="composite" presStyleCnt="0"/>
      <dgm:spPr/>
    </dgm:pt>
    <dgm:pt modelId="{77173AB7-0022-42D0-AD4D-10AC9C91448B}" type="pres">
      <dgm:prSet presAssocID="{C9C3159D-D5D8-4B7E-B128-0B6701A7D2D1}" presName="parTx" presStyleLbl="alignNode1" presStyleIdx="4" presStyleCnt="5">
        <dgm:presLayoutVars>
          <dgm:chMax val="0"/>
          <dgm:chPref val="0"/>
          <dgm:bulletEnabled val="1"/>
        </dgm:presLayoutVars>
      </dgm:prSet>
      <dgm:spPr/>
    </dgm:pt>
    <dgm:pt modelId="{BA42EE6B-0F81-4D5A-A684-3BFE9632F727}" type="pres">
      <dgm:prSet presAssocID="{C9C3159D-D5D8-4B7E-B128-0B6701A7D2D1}" presName="desTx" presStyleLbl="alignAccFollowNode1" presStyleIdx="4" presStyleCnt="5">
        <dgm:presLayoutVars>
          <dgm:bulletEnabled val="1"/>
        </dgm:presLayoutVars>
      </dgm:prSet>
      <dgm:spPr/>
    </dgm:pt>
  </dgm:ptLst>
  <dgm:cxnLst>
    <dgm:cxn modelId="{E242D907-96CE-436D-A822-68E3DC856153}" type="presOf" srcId="{13C313DA-0DF6-49CB-B6E7-82BC7DE72AF0}" destId="{73F7C8C6-1D74-4A88-9586-E8552CC69B2A}" srcOrd="0" destOrd="2" presId="urn:microsoft.com/office/officeart/2005/8/layout/hList1"/>
    <dgm:cxn modelId="{CD702C0A-F537-4B4F-B54F-273B7E1E14B7}" type="presOf" srcId="{B67D382B-6A61-4782-AB42-648955425C51}" destId="{6E79EE7D-F29F-48BC-BB26-4D88DCB64CB3}" srcOrd="0" destOrd="1" presId="urn:microsoft.com/office/officeart/2005/8/layout/hList1"/>
    <dgm:cxn modelId="{58DFDB0C-FDC6-4CC0-91F1-5826603E59D0}" srcId="{F188006C-0E20-4D20-ACB5-17FA6F1BE894}" destId="{61DC1BCD-7682-4C27-A5A0-84EC2CE6B9CC}" srcOrd="3" destOrd="0" parTransId="{075AF3CE-0E50-44E1-AEFC-2E5AD1731AC8}" sibTransId="{8DDA8550-D0A2-4F5F-A85B-0BF6456EC0D0}"/>
    <dgm:cxn modelId="{B3359814-3457-4FE5-AC4E-F8D997525198}" type="presOf" srcId="{66E530BB-3297-4710-81AE-84684CC77739}" destId="{B49FA557-077F-4BD4-A576-DEE40C77C530}" srcOrd="0" destOrd="0" presId="urn:microsoft.com/office/officeart/2005/8/layout/hList1"/>
    <dgm:cxn modelId="{2F8E7416-7148-4DC9-8451-DC633611BE8A}" srcId="{61DC1BCD-7682-4C27-A5A0-84EC2CE6B9CC}" destId="{B67D382B-6A61-4782-AB42-648955425C51}" srcOrd="1" destOrd="0" parTransId="{241C3FE1-7B42-4C3D-9B9F-C0EA7D7BA647}" sibTransId="{A6BC387B-5C8B-4980-9F3E-9A7750F3CFAF}"/>
    <dgm:cxn modelId="{CEA0EC1A-A1F8-45CC-96BE-EDFF5A0FA85A}" srcId="{F188006C-0E20-4D20-ACB5-17FA6F1BE894}" destId="{C9C3159D-D5D8-4B7E-B128-0B6701A7D2D1}" srcOrd="4" destOrd="0" parTransId="{89C300CD-EAE7-4A30-9979-99FCEF71242B}" sibTransId="{E73FA14A-145A-484E-9EE5-A5844B1AA99E}"/>
    <dgm:cxn modelId="{6366131D-C415-4C82-BA04-31A76D0C782D}" srcId="{C9C3159D-D5D8-4B7E-B128-0B6701A7D2D1}" destId="{C4E04C25-49CC-4DE5-8994-B02CFEB9C79C}" srcOrd="3" destOrd="0" parTransId="{4DD83927-6E91-4F34-BAC0-DF540AB4380B}" sibTransId="{95685FE2-F6F1-4756-9942-0B17C27BE80F}"/>
    <dgm:cxn modelId="{9DDC7225-98BB-42E4-8310-95305359476B}" type="presOf" srcId="{99779445-88CC-4E44-941D-5E7A1EDFC49D}" destId="{BA42EE6B-0F81-4D5A-A684-3BFE9632F727}" srcOrd="0" destOrd="0" presId="urn:microsoft.com/office/officeart/2005/8/layout/hList1"/>
    <dgm:cxn modelId="{702E3C2A-E07D-48CF-8EA5-AB8E7D4E301F}" type="presOf" srcId="{3317750B-779D-4B3F-B50D-A1B85BBBD970}" destId="{6E79EE7D-F29F-48BC-BB26-4D88DCB64CB3}" srcOrd="0" destOrd="3" presId="urn:microsoft.com/office/officeart/2005/8/layout/hList1"/>
    <dgm:cxn modelId="{E909072D-BB46-4DF9-ABE3-03691907E021}" type="presOf" srcId="{F82E1866-910C-4D68-9468-1AE4CF426DA5}" destId="{6E79EE7D-F29F-48BC-BB26-4D88DCB64CB3}" srcOrd="0" destOrd="2" presId="urn:microsoft.com/office/officeart/2005/8/layout/hList1"/>
    <dgm:cxn modelId="{FB2EBE2D-8FCA-4B1C-A362-180AFBB5BF8A}" type="presOf" srcId="{F9CF9185-B45D-4748-A282-A824066DD2EB}" destId="{B49FA557-077F-4BD4-A576-DEE40C77C530}" srcOrd="0" destOrd="1" presId="urn:microsoft.com/office/officeart/2005/8/layout/hList1"/>
    <dgm:cxn modelId="{F3078D40-FE9E-4AE3-8649-2259A68B154F}" srcId="{61DC1BCD-7682-4C27-A5A0-84EC2CE6B9CC}" destId="{AEF9692A-484C-4596-94D7-0459B6DB37B4}" srcOrd="0" destOrd="0" parTransId="{B9E0DA7A-C94E-45B1-AA16-258F4DD16FCF}" sibTransId="{0A019B43-D86E-44CF-BCDE-F4A917599E8C}"/>
    <dgm:cxn modelId="{D8089F40-CFC7-4B60-A974-EA587F3BFDA2}" srcId="{1CD591EC-1EE3-4300-B4E7-048E219E36C9}" destId="{81814F6D-B49D-4220-B4EE-C84C8D705104}" srcOrd="1" destOrd="0" parTransId="{EC4E23DD-C283-41BC-89E0-8EB414BC1C02}" sibTransId="{83E48E5B-C933-4B13-A8ED-B6BBED18E986}"/>
    <dgm:cxn modelId="{62A3015D-B689-4DEC-8CA7-C66B4DD663A4}" type="presOf" srcId="{FEAE7369-91EB-4B6C-A0CA-B47DDA14EFE5}" destId="{BA42EE6B-0F81-4D5A-A684-3BFE9632F727}" srcOrd="0" destOrd="4" presId="urn:microsoft.com/office/officeart/2005/8/layout/hList1"/>
    <dgm:cxn modelId="{CAC51841-E2AB-46A6-A3CB-13B2BF0CFEFF}" type="presOf" srcId="{BE88321D-A044-4D90-8A08-22C5A7EBDC78}" destId="{73F7C8C6-1D74-4A88-9586-E8552CC69B2A}" srcOrd="0" destOrd="1" presId="urn:microsoft.com/office/officeart/2005/8/layout/hList1"/>
    <dgm:cxn modelId="{17C0F461-7D3C-4CFA-B48D-39CC178F5388}" srcId="{57FA7DE1-56A5-4A0A-A0DC-0F95EBA40429}" destId="{13C313DA-0DF6-49CB-B6E7-82BC7DE72AF0}" srcOrd="2" destOrd="0" parTransId="{4ACF0354-FF9C-4035-8907-B4EC7EBCAF9A}" sibTransId="{F839F196-E46F-4766-8404-80A99F3A27E3}"/>
    <dgm:cxn modelId="{F7468A45-C68D-4342-8D13-20CB86DFF1F2}" srcId="{C9C3159D-D5D8-4B7E-B128-0B6701A7D2D1}" destId="{0A0F65C0-0C44-4EB8-9AC1-47DBB29D5EFD}" srcOrd="1" destOrd="0" parTransId="{E6509450-9D21-4E0A-9989-D7566029804E}" sibTransId="{80A0C5E5-EBB5-4B81-8541-405FF2D3C312}"/>
    <dgm:cxn modelId="{01C5886A-4D87-4E0C-AA3B-1D483157F2A4}" srcId="{C9C3159D-D5D8-4B7E-B128-0B6701A7D2D1}" destId="{FEAE7369-91EB-4B6C-A0CA-B47DDA14EFE5}" srcOrd="4" destOrd="0" parTransId="{C4D42B3A-7BAD-4968-823E-452593E7EA77}" sibTransId="{A5673F88-4241-482B-BEBA-91EA9559375B}"/>
    <dgm:cxn modelId="{C15F0F4B-9C35-4555-88B6-DF986B1744FF}" type="presOf" srcId="{E9EC9CFB-8574-4CB8-B31C-F297277D6967}" destId="{13F26125-1DB8-4156-96A2-8BE1D36F6C61}" srcOrd="0" destOrd="0" presId="urn:microsoft.com/office/officeart/2005/8/layout/hList1"/>
    <dgm:cxn modelId="{E4D0936B-8F2D-43F5-9F95-ADEDEB1755A3}" srcId="{F188006C-0E20-4D20-ACB5-17FA6F1BE894}" destId="{1CD591EC-1EE3-4300-B4E7-048E219E36C9}" srcOrd="1" destOrd="0" parTransId="{D89EB12D-2816-4579-89BF-18A8CF7B5EE9}" sibTransId="{7E08ABA7-6DE6-413D-83E1-E8985C041AD9}"/>
    <dgm:cxn modelId="{F2AF7D4E-79C4-430B-A8F2-1EA3C0732659}" srcId="{EE6B0B2A-6177-4E84-BCBB-CA3A0022194E}" destId="{6B86B040-4932-4C2A-BF6B-0B0352DC5CC3}" srcOrd="2" destOrd="0" parTransId="{F1BDF897-87BF-4A8B-AA50-5EF3437E9788}" sibTransId="{CEC434C1-2039-4BFE-A24D-F51E483B05AA}"/>
    <dgm:cxn modelId="{963EE151-63E4-4990-A241-2A594992CE34}" type="presOf" srcId="{C4E04C25-49CC-4DE5-8994-B02CFEB9C79C}" destId="{BA42EE6B-0F81-4D5A-A684-3BFE9632F727}" srcOrd="0" destOrd="3" presId="urn:microsoft.com/office/officeart/2005/8/layout/hList1"/>
    <dgm:cxn modelId="{1AF89055-F28B-43EE-9F43-8E36C9425A02}" type="presOf" srcId="{C9C3159D-D5D8-4B7E-B128-0B6701A7D2D1}" destId="{77173AB7-0022-42D0-AD4D-10AC9C91448B}" srcOrd="0" destOrd="0" presId="urn:microsoft.com/office/officeart/2005/8/layout/hList1"/>
    <dgm:cxn modelId="{67DDCB80-72F2-4A45-8F81-BB68EED41862}" type="presOf" srcId="{6B86B040-4932-4C2A-BF6B-0B0352DC5CC3}" destId="{B49FA557-077F-4BD4-A576-DEE40C77C530}" srcOrd="0" destOrd="2" presId="urn:microsoft.com/office/officeart/2005/8/layout/hList1"/>
    <dgm:cxn modelId="{2E0E0382-A7AB-4E1C-A572-130A38842DBD}" type="presOf" srcId="{81814F6D-B49D-4220-B4EE-C84C8D705104}" destId="{13F26125-1DB8-4156-96A2-8BE1D36F6C61}" srcOrd="0" destOrd="1" presId="urn:microsoft.com/office/officeart/2005/8/layout/hList1"/>
    <dgm:cxn modelId="{B1B75784-4096-410A-AA6A-EC29BF749AE1}" srcId="{F188006C-0E20-4D20-ACB5-17FA6F1BE894}" destId="{EE6B0B2A-6177-4E84-BCBB-CA3A0022194E}" srcOrd="2" destOrd="0" parTransId="{AD56991C-7326-468A-AE31-325859B99979}" sibTransId="{71E30D4E-46FB-4CCA-BDC1-43C032737EB5}"/>
    <dgm:cxn modelId="{D43A2F85-38A4-413F-8952-5A9006EDE92B}" type="presOf" srcId="{960C1706-A11C-4B82-BAB4-D5AD384E06AC}" destId="{13F26125-1DB8-4156-96A2-8BE1D36F6C61}" srcOrd="0" destOrd="2" presId="urn:microsoft.com/office/officeart/2005/8/layout/hList1"/>
    <dgm:cxn modelId="{B8843D8E-EE29-4520-A102-3C1506D018A1}" srcId="{57FA7DE1-56A5-4A0A-A0DC-0F95EBA40429}" destId="{9FFECEF0-F78F-4A04-997F-BEDB775CB318}" srcOrd="0" destOrd="0" parTransId="{530063BD-0F96-400E-873A-617247B08D98}" sibTransId="{BE64666F-4B82-41F3-861E-174B2548A93D}"/>
    <dgm:cxn modelId="{47298D91-7A61-48F0-90C6-DF865AE140A7}" type="presOf" srcId="{6F8205FF-6022-4CBE-8496-BF8C6F37095F}" destId="{BA42EE6B-0F81-4D5A-A684-3BFE9632F727}" srcOrd="0" destOrd="2" presId="urn:microsoft.com/office/officeart/2005/8/layout/hList1"/>
    <dgm:cxn modelId="{6A28FF91-9A0A-4F92-AE08-F51B6A04EBF6}" type="presOf" srcId="{1CD591EC-1EE3-4300-B4E7-048E219E36C9}" destId="{FDE93D77-45E3-4785-B408-A0A9E18B8693}" srcOrd="0" destOrd="0" presId="urn:microsoft.com/office/officeart/2005/8/layout/hList1"/>
    <dgm:cxn modelId="{8B850694-3B18-4432-8C0C-5B987E3D7D93}" type="presOf" srcId="{57FA7DE1-56A5-4A0A-A0DC-0F95EBA40429}" destId="{D04A4406-E680-41FF-990B-12A417DA9357}" srcOrd="0" destOrd="0" presId="urn:microsoft.com/office/officeart/2005/8/layout/hList1"/>
    <dgm:cxn modelId="{67A24498-D7D0-40D6-8014-1FAC8949B027}" type="presOf" srcId="{61DC1BCD-7682-4C27-A5A0-84EC2CE6B9CC}" destId="{D36A2575-E5C4-4B4B-8188-332405F0B941}" srcOrd="0" destOrd="0" presId="urn:microsoft.com/office/officeart/2005/8/layout/hList1"/>
    <dgm:cxn modelId="{CF350399-448E-4EFC-8007-6261096A96DE}" type="presOf" srcId="{0A0F65C0-0C44-4EB8-9AC1-47DBB29D5EFD}" destId="{BA42EE6B-0F81-4D5A-A684-3BFE9632F727}" srcOrd="0" destOrd="1" presId="urn:microsoft.com/office/officeart/2005/8/layout/hList1"/>
    <dgm:cxn modelId="{7738F89A-1E14-4465-BB99-50CD1F3EF2E9}" srcId="{F188006C-0E20-4D20-ACB5-17FA6F1BE894}" destId="{57FA7DE1-56A5-4A0A-A0DC-0F95EBA40429}" srcOrd="0" destOrd="0" parTransId="{BEA26E7C-8759-4FC3-AF83-798563AA1E88}" sibTransId="{08C4564C-6013-4557-890E-1D44581D1AB8}"/>
    <dgm:cxn modelId="{B031B9A1-AE83-4AFA-9D13-46859A704660}" type="presOf" srcId="{9FFECEF0-F78F-4A04-997F-BEDB775CB318}" destId="{73F7C8C6-1D74-4A88-9586-E8552CC69B2A}" srcOrd="0" destOrd="0" presId="urn:microsoft.com/office/officeart/2005/8/layout/hList1"/>
    <dgm:cxn modelId="{E24A76A2-B329-49F3-9C5E-83825F58F261}" srcId="{C9C3159D-D5D8-4B7E-B128-0B6701A7D2D1}" destId="{99779445-88CC-4E44-941D-5E7A1EDFC49D}" srcOrd="0" destOrd="0" parTransId="{020DBA10-3D8A-4D33-BC38-ACB1A75FA2CF}" sibTransId="{D61D265A-8089-4DDA-9A22-B7A07ACEA074}"/>
    <dgm:cxn modelId="{EFF683A3-C948-406D-B2DF-A573CE6EBFA8}" type="presOf" srcId="{F188006C-0E20-4D20-ACB5-17FA6F1BE894}" destId="{160B54ED-1B81-40F5-8E7B-25F006D68EEB}" srcOrd="0" destOrd="0" presId="urn:microsoft.com/office/officeart/2005/8/layout/hList1"/>
    <dgm:cxn modelId="{98580DA4-83DE-48E7-A0AB-549BC3045F44}" srcId="{EE6B0B2A-6177-4E84-BCBB-CA3A0022194E}" destId="{83254997-1401-419E-B537-C9E8632F4EDF}" srcOrd="3" destOrd="0" parTransId="{1748E4C7-759B-42A5-B639-BEB7D43E5ACE}" sibTransId="{D4F7416C-A78E-46B5-9ED7-DE223C962CC2}"/>
    <dgm:cxn modelId="{47BBADA6-0407-4220-A8A7-92EE70C7DBDA}" srcId="{1CD591EC-1EE3-4300-B4E7-048E219E36C9}" destId="{E9EC9CFB-8574-4CB8-B31C-F297277D6967}" srcOrd="0" destOrd="0" parTransId="{3CDBDFF8-2C2C-456D-95CA-27FC76C9B335}" sibTransId="{B23B2415-91EE-42BB-9854-01A34F072C52}"/>
    <dgm:cxn modelId="{04D88BA8-F6A3-4066-AA95-1E892B75543F}" srcId="{C9C3159D-D5D8-4B7E-B128-0B6701A7D2D1}" destId="{68571AA9-0C19-4204-A564-C077A718AFAE}" srcOrd="5" destOrd="0" parTransId="{E5A7522E-E370-4CF2-A65D-9FB4C972CC6B}" sibTransId="{382E1519-BA35-425F-95C5-9B6C96722271}"/>
    <dgm:cxn modelId="{F1C3EBC5-EC8D-4079-A298-276C709D65F7}" srcId="{61DC1BCD-7682-4C27-A5A0-84EC2CE6B9CC}" destId="{F82E1866-910C-4D68-9468-1AE4CF426DA5}" srcOrd="2" destOrd="0" parTransId="{02C84406-75C4-4763-B01F-66062742FD70}" sibTransId="{9E6EA37A-2DE5-4AD5-8CB8-888867A9F57D}"/>
    <dgm:cxn modelId="{75FC21D2-EAEE-4D1D-87B9-EB27E291172C}" srcId="{EE6B0B2A-6177-4E84-BCBB-CA3A0022194E}" destId="{F9CF9185-B45D-4748-A282-A824066DD2EB}" srcOrd="1" destOrd="0" parTransId="{959818F6-89C4-4C5D-AD1B-8B11F090018D}" sibTransId="{9F4C89B4-C3BD-436D-A5EF-1C0C849EFA6D}"/>
    <dgm:cxn modelId="{D64939D5-A9BC-4A6D-8832-77C49B7CFE84}" srcId="{EE6B0B2A-6177-4E84-BCBB-CA3A0022194E}" destId="{66E530BB-3297-4710-81AE-84684CC77739}" srcOrd="0" destOrd="0" parTransId="{391BF56A-90E7-4955-BF1E-A8A2442AB05E}" sibTransId="{B572F693-12C1-4E52-9C88-279583B03A26}"/>
    <dgm:cxn modelId="{C43CE3D7-9621-4191-B19B-38B108EF9073}" type="presOf" srcId="{AEF9692A-484C-4596-94D7-0459B6DB37B4}" destId="{6E79EE7D-F29F-48BC-BB26-4D88DCB64CB3}" srcOrd="0" destOrd="0" presId="urn:microsoft.com/office/officeart/2005/8/layout/hList1"/>
    <dgm:cxn modelId="{D88A6CD8-BAF4-4236-98CC-45B429439468}" srcId="{C9C3159D-D5D8-4B7E-B128-0B6701A7D2D1}" destId="{6F8205FF-6022-4CBE-8496-BF8C6F37095F}" srcOrd="2" destOrd="0" parTransId="{31C2C8F6-F68D-47AF-A90C-CE75449F3DBD}" sibTransId="{FF558B09-0741-44DD-A5CD-F4A145C88130}"/>
    <dgm:cxn modelId="{15FCDCDC-ABB4-4826-89BD-2EC4B6DA3212}" srcId="{57FA7DE1-56A5-4A0A-A0DC-0F95EBA40429}" destId="{BE88321D-A044-4D90-8A08-22C5A7EBDC78}" srcOrd="1" destOrd="0" parTransId="{1601CC55-E6F7-4977-A9C6-4366701948F9}" sibTransId="{76A7AD86-432B-4587-86FE-F7F4BDB143B5}"/>
    <dgm:cxn modelId="{D8C4D8E5-F0BD-4F1A-8C6D-11479375AC14}" srcId="{61DC1BCD-7682-4C27-A5A0-84EC2CE6B9CC}" destId="{3317750B-779D-4B3F-B50D-A1B85BBBD970}" srcOrd="3" destOrd="0" parTransId="{E75858F4-0A73-4545-BD3F-5E7916D6950F}" sibTransId="{9DF3E902-0448-4B67-97A1-41E030EE47D5}"/>
    <dgm:cxn modelId="{09F6B5ED-29CC-45A5-8227-59097C024771}" type="presOf" srcId="{EE6B0B2A-6177-4E84-BCBB-CA3A0022194E}" destId="{992235B0-3C47-4F9F-9BB6-1D0626CBE08A}" srcOrd="0" destOrd="0" presId="urn:microsoft.com/office/officeart/2005/8/layout/hList1"/>
    <dgm:cxn modelId="{A79D25EE-42F1-4EE4-8022-ED203C6757AD}" type="presOf" srcId="{68571AA9-0C19-4204-A564-C077A718AFAE}" destId="{BA42EE6B-0F81-4D5A-A684-3BFE9632F727}" srcOrd="0" destOrd="5" presId="urn:microsoft.com/office/officeart/2005/8/layout/hList1"/>
    <dgm:cxn modelId="{9AEA0EF5-2F21-4DFE-A86B-A609140C867E}" type="presOf" srcId="{83254997-1401-419E-B537-C9E8632F4EDF}" destId="{B49FA557-077F-4BD4-A576-DEE40C77C530}" srcOrd="0" destOrd="3" presId="urn:microsoft.com/office/officeart/2005/8/layout/hList1"/>
    <dgm:cxn modelId="{35A067F8-424E-4F91-B69E-F8DFA2735C6B}" srcId="{1CD591EC-1EE3-4300-B4E7-048E219E36C9}" destId="{960C1706-A11C-4B82-BAB4-D5AD384E06AC}" srcOrd="2" destOrd="0" parTransId="{222F271D-123A-461E-94D3-7E18B4E4A017}" sibTransId="{10481733-DBCB-4DBD-9C0A-2A2111C729F1}"/>
    <dgm:cxn modelId="{2675EF31-4A20-487E-82F0-0D0A07231958}" type="presParOf" srcId="{160B54ED-1B81-40F5-8E7B-25F006D68EEB}" destId="{9F69A9B4-A027-4D2A-9063-CC0CA7A3B3FE}" srcOrd="0" destOrd="0" presId="urn:microsoft.com/office/officeart/2005/8/layout/hList1"/>
    <dgm:cxn modelId="{5AEB7087-00C6-43FA-9C62-94C5CA876915}" type="presParOf" srcId="{9F69A9B4-A027-4D2A-9063-CC0CA7A3B3FE}" destId="{D04A4406-E680-41FF-990B-12A417DA9357}" srcOrd="0" destOrd="0" presId="urn:microsoft.com/office/officeart/2005/8/layout/hList1"/>
    <dgm:cxn modelId="{DED4A72A-DE56-4438-A6B6-3B35D6B1230A}" type="presParOf" srcId="{9F69A9B4-A027-4D2A-9063-CC0CA7A3B3FE}" destId="{73F7C8C6-1D74-4A88-9586-E8552CC69B2A}" srcOrd="1" destOrd="0" presId="urn:microsoft.com/office/officeart/2005/8/layout/hList1"/>
    <dgm:cxn modelId="{152CD392-14CE-41C9-A19F-2DCE293AF82B}" type="presParOf" srcId="{160B54ED-1B81-40F5-8E7B-25F006D68EEB}" destId="{B3393F25-3D52-42D8-AC86-1C7F17A172C4}" srcOrd="1" destOrd="0" presId="urn:microsoft.com/office/officeart/2005/8/layout/hList1"/>
    <dgm:cxn modelId="{CF902BB2-771E-4483-AA4E-9E1DA33FC4F6}" type="presParOf" srcId="{160B54ED-1B81-40F5-8E7B-25F006D68EEB}" destId="{2F0E381A-DD58-407D-9DA4-3BA7405804E7}" srcOrd="2" destOrd="0" presId="urn:microsoft.com/office/officeart/2005/8/layout/hList1"/>
    <dgm:cxn modelId="{363521A4-3F12-4253-A6A0-37E61B211454}" type="presParOf" srcId="{2F0E381A-DD58-407D-9DA4-3BA7405804E7}" destId="{FDE93D77-45E3-4785-B408-A0A9E18B8693}" srcOrd="0" destOrd="0" presId="urn:microsoft.com/office/officeart/2005/8/layout/hList1"/>
    <dgm:cxn modelId="{667FB10D-A472-41CF-AE95-BF9BF019EFE0}" type="presParOf" srcId="{2F0E381A-DD58-407D-9DA4-3BA7405804E7}" destId="{13F26125-1DB8-4156-96A2-8BE1D36F6C61}" srcOrd="1" destOrd="0" presId="urn:microsoft.com/office/officeart/2005/8/layout/hList1"/>
    <dgm:cxn modelId="{CCDCE8FB-6CFA-4A16-AFCE-B4A3752EFF15}" type="presParOf" srcId="{160B54ED-1B81-40F5-8E7B-25F006D68EEB}" destId="{F5CA2813-AB34-4614-A63E-BCB3BAF9FBCC}" srcOrd="3" destOrd="0" presId="urn:microsoft.com/office/officeart/2005/8/layout/hList1"/>
    <dgm:cxn modelId="{F5C84E8F-73F4-413F-BB0A-F2254EBC4BFF}" type="presParOf" srcId="{160B54ED-1B81-40F5-8E7B-25F006D68EEB}" destId="{A51700A0-79EF-44E6-A222-08560CC3B767}" srcOrd="4" destOrd="0" presId="urn:microsoft.com/office/officeart/2005/8/layout/hList1"/>
    <dgm:cxn modelId="{A0DAEB9C-4223-4D05-8368-11071F43BD9F}" type="presParOf" srcId="{A51700A0-79EF-44E6-A222-08560CC3B767}" destId="{992235B0-3C47-4F9F-9BB6-1D0626CBE08A}" srcOrd="0" destOrd="0" presId="urn:microsoft.com/office/officeart/2005/8/layout/hList1"/>
    <dgm:cxn modelId="{A9217FB8-785F-4909-873B-EAB83D2C3534}" type="presParOf" srcId="{A51700A0-79EF-44E6-A222-08560CC3B767}" destId="{B49FA557-077F-4BD4-A576-DEE40C77C530}" srcOrd="1" destOrd="0" presId="urn:microsoft.com/office/officeart/2005/8/layout/hList1"/>
    <dgm:cxn modelId="{C3032FE1-EC2C-42CF-8863-6F83AD106543}" type="presParOf" srcId="{160B54ED-1B81-40F5-8E7B-25F006D68EEB}" destId="{5EE8B951-94E4-4826-BE85-EE2C155EF036}" srcOrd="5" destOrd="0" presId="urn:microsoft.com/office/officeart/2005/8/layout/hList1"/>
    <dgm:cxn modelId="{B61460B3-BC9E-4FCB-894A-AB26D07D2DE1}" type="presParOf" srcId="{160B54ED-1B81-40F5-8E7B-25F006D68EEB}" destId="{324AE3C3-B15B-4EA5-9A23-7C1FDFA74B25}" srcOrd="6" destOrd="0" presId="urn:microsoft.com/office/officeart/2005/8/layout/hList1"/>
    <dgm:cxn modelId="{0FDDB8B4-E890-4749-BD15-54E19BE9C73D}" type="presParOf" srcId="{324AE3C3-B15B-4EA5-9A23-7C1FDFA74B25}" destId="{D36A2575-E5C4-4B4B-8188-332405F0B941}" srcOrd="0" destOrd="0" presId="urn:microsoft.com/office/officeart/2005/8/layout/hList1"/>
    <dgm:cxn modelId="{43B20A81-CDAE-409F-94D0-CCE8F4438134}" type="presParOf" srcId="{324AE3C3-B15B-4EA5-9A23-7C1FDFA74B25}" destId="{6E79EE7D-F29F-48BC-BB26-4D88DCB64CB3}" srcOrd="1" destOrd="0" presId="urn:microsoft.com/office/officeart/2005/8/layout/hList1"/>
    <dgm:cxn modelId="{F93EAA58-D150-4058-A8CF-D2D6CDDC73AE}" type="presParOf" srcId="{160B54ED-1B81-40F5-8E7B-25F006D68EEB}" destId="{19E5A379-627F-4B6F-9BA6-6081F31C32F9}" srcOrd="7" destOrd="0" presId="urn:microsoft.com/office/officeart/2005/8/layout/hList1"/>
    <dgm:cxn modelId="{063F591E-5373-4541-8DA7-22CBD959914E}" type="presParOf" srcId="{160B54ED-1B81-40F5-8E7B-25F006D68EEB}" destId="{D7EE7CD2-463D-4389-84E0-DFB54A44E2B6}" srcOrd="8" destOrd="0" presId="urn:microsoft.com/office/officeart/2005/8/layout/hList1"/>
    <dgm:cxn modelId="{B5B9237E-960E-4CB2-B476-D60A0C9FBA28}" type="presParOf" srcId="{D7EE7CD2-463D-4389-84E0-DFB54A44E2B6}" destId="{77173AB7-0022-42D0-AD4D-10AC9C91448B}" srcOrd="0" destOrd="0" presId="urn:microsoft.com/office/officeart/2005/8/layout/hList1"/>
    <dgm:cxn modelId="{70BE2037-CB1E-4BBE-9370-4063BFE4B03C}" type="presParOf" srcId="{D7EE7CD2-463D-4389-84E0-DFB54A44E2B6}" destId="{BA42EE6B-0F81-4D5A-A684-3BFE9632F72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1B73A4-D51B-485B-97F8-C3CDA128CB40}"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4C393EEF-FB92-4CFC-AEE3-D4DE664C5CF2}">
      <dgm:prSet/>
      <dgm:spPr/>
      <dgm:t>
        <a:bodyPr/>
        <a:lstStyle/>
        <a:p>
          <a:r>
            <a:rPr lang="en-US"/>
            <a:t>National Fairdose is continuously working on acquiring agencies to represent international seeds, fertilizer and pesticide producers in the Jordanian market and so always providing the market with only the highest quality products.</a:t>
          </a:r>
        </a:p>
      </dgm:t>
    </dgm:pt>
    <dgm:pt modelId="{8150E418-98E9-462F-9078-06A56674CF94}" type="parTrans" cxnId="{CC04D8F8-9F81-48AA-9663-32190D77D4EE}">
      <dgm:prSet/>
      <dgm:spPr/>
      <dgm:t>
        <a:bodyPr/>
        <a:lstStyle/>
        <a:p>
          <a:endParaRPr lang="en-US"/>
        </a:p>
      </dgm:t>
    </dgm:pt>
    <dgm:pt modelId="{7FF3F645-3090-4479-AFEE-B1C2DCA9F437}" type="sibTrans" cxnId="{CC04D8F8-9F81-48AA-9663-32190D77D4EE}">
      <dgm:prSet/>
      <dgm:spPr/>
      <dgm:t>
        <a:bodyPr/>
        <a:lstStyle/>
        <a:p>
          <a:endParaRPr lang="en-US"/>
        </a:p>
      </dgm:t>
    </dgm:pt>
    <dgm:pt modelId="{4A753F59-7B9D-48C5-BAC5-E359DB90E67D}">
      <dgm:prSet/>
      <dgm:spPr/>
      <dgm:t>
        <a:bodyPr/>
        <a:lstStyle/>
        <a:p>
          <a:r>
            <a:rPr lang="en-US" dirty="0"/>
            <a:t>Contact Us </a:t>
          </a:r>
        </a:p>
        <a:p>
          <a:r>
            <a:rPr lang="en-US" dirty="0"/>
            <a:t>General Manager: Ayman Sabha</a:t>
          </a:r>
        </a:p>
        <a:p>
          <a:r>
            <a:rPr lang="en-US" dirty="0"/>
            <a:t> Email: </a:t>
          </a:r>
          <a:r>
            <a:rPr lang="en-US" dirty="0">
              <a:hlinkClick xmlns:r="http://schemas.openxmlformats.org/officeDocument/2006/relationships" r:id="rId1"/>
            </a:rPr>
            <a:t>sabhaa@nfcagri.com</a:t>
          </a:r>
          <a:r>
            <a:rPr lang="en-US" dirty="0"/>
            <a:t> </a:t>
          </a:r>
        </a:p>
        <a:p>
          <a:r>
            <a:rPr lang="en-US" dirty="0"/>
            <a:t>Tel: +962 6 4124244 </a:t>
          </a:r>
        </a:p>
        <a:p>
          <a:r>
            <a:rPr lang="en-US" dirty="0"/>
            <a:t>Fax: +962 6 4124245 </a:t>
          </a:r>
        </a:p>
        <a:p>
          <a:r>
            <a:rPr lang="en-US" dirty="0"/>
            <a:t>Mobile : +962 777555909 +962795559091</a:t>
          </a:r>
        </a:p>
      </dgm:t>
    </dgm:pt>
    <dgm:pt modelId="{B59AB6E9-C398-440E-B5B1-5AEDB2FD93D6}" type="parTrans" cxnId="{36497DB7-0A09-4DE3-B831-E629E8DF38F7}">
      <dgm:prSet/>
      <dgm:spPr/>
      <dgm:t>
        <a:bodyPr/>
        <a:lstStyle/>
        <a:p>
          <a:endParaRPr lang="en-US"/>
        </a:p>
      </dgm:t>
    </dgm:pt>
    <dgm:pt modelId="{78D69D77-12C4-4297-A4E1-7C9F2D6E3775}" type="sibTrans" cxnId="{36497DB7-0A09-4DE3-B831-E629E8DF38F7}">
      <dgm:prSet/>
      <dgm:spPr/>
      <dgm:t>
        <a:bodyPr/>
        <a:lstStyle/>
        <a:p>
          <a:endParaRPr lang="en-US"/>
        </a:p>
      </dgm:t>
    </dgm:pt>
    <dgm:pt modelId="{FAC248A5-B313-4D42-8AFC-7AB2B1E27A2A}" type="pres">
      <dgm:prSet presAssocID="{F01B73A4-D51B-485B-97F8-C3CDA128CB40}" presName="hierChild1" presStyleCnt="0">
        <dgm:presLayoutVars>
          <dgm:chPref val="1"/>
          <dgm:dir/>
          <dgm:animOne val="branch"/>
          <dgm:animLvl val="lvl"/>
          <dgm:resizeHandles/>
        </dgm:presLayoutVars>
      </dgm:prSet>
      <dgm:spPr/>
    </dgm:pt>
    <dgm:pt modelId="{1461548A-E5A4-454A-B78F-66D6DBA91FCB}" type="pres">
      <dgm:prSet presAssocID="{4C393EEF-FB92-4CFC-AEE3-D4DE664C5CF2}" presName="hierRoot1" presStyleCnt="0"/>
      <dgm:spPr/>
    </dgm:pt>
    <dgm:pt modelId="{B8C4111E-D009-4E29-83A7-4BF4FC82F29C}" type="pres">
      <dgm:prSet presAssocID="{4C393EEF-FB92-4CFC-AEE3-D4DE664C5CF2}" presName="composite" presStyleCnt="0"/>
      <dgm:spPr/>
    </dgm:pt>
    <dgm:pt modelId="{1231E769-20CE-4A65-99B5-C1BB74A66809}" type="pres">
      <dgm:prSet presAssocID="{4C393EEF-FB92-4CFC-AEE3-D4DE664C5CF2}" presName="background" presStyleLbl="node0" presStyleIdx="0" presStyleCnt="2"/>
      <dgm:spPr/>
    </dgm:pt>
    <dgm:pt modelId="{A1758734-3A1C-4E1D-AD58-F4BAB486D82C}" type="pres">
      <dgm:prSet presAssocID="{4C393EEF-FB92-4CFC-AEE3-D4DE664C5CF2}" presName="text" presStyleLbl="fgAcc0" presStyleIdx="0" presStyleCnt="2">
        <dgm:presLayoutVars>
          <dgm:chPref val="3"/>
        </dgm:presLayoutVars>
      </dgm:prSet>
      <dgm:spPr/>
    </dgm:pt>
    <dgm:pt modelId="{88304748-A2A4-4ED1-B10F-E740BEED4DDE}" type="pres">
      <dgm:prSet presAssocID="{4C393EEF-FB92-4CFC-AEE3-D4DE664C5CF2}" presName="hierChild2" presStyleCnt="0"/>
      <dgm:spPr/>
    </dgm:pt>
    <dgm:pt modelId="{2236FB9B-7F1A-409B-8528-167C564F4E19}" type="pres">
      <dgm:prSet presAssocID="{4A753F59-7B9D-48C5-BAC5-E359DB90E67D}" presName="hierRoot1" presStyleCnt="0"/>
      <dgm:spPr/>
    </dgm:pt>
    <dgm:pt modelId="{99BB0F00-2487-4F14-8AA0-58DAEAA6DEAB}" type="pres">
      <dgm:prSet presAssocID="{4A753F59-7B9D-48C5-BAC5-E359DB90E67D}" presName="composite" presStyleCnt="0"/>
      <dgm:spPr/>
    </dgm:pt>
    <dgm:pt modelId="{84D870D9-9AA2-4A2A-B18F-C9070BB924F5}" type="pres">
      <dgm:prSet presAssocID="{4A753F59-7B9D-48C5-BAC5-E359DB90E67D}" presName="background" presStyleLbl="node0" presStyleIdx="1" presStyleCnt="2"/>
      <dgm:spPr/>
    </dgm:pt>
    <dgm:pt modelId="{9BE78A93-F7E2-4CAF-89A1-E90EC9084872}" type="pres">
      <dgm:prSet presAssocID="{4A753F59-7B9D-48C5-BAC5-E359DB90E67D}" presName="text" presStyleLbl="fgAcc0" presStyleIdx="1" presStyleCnt="2" custScaleY="85114">
        <dgm:presLayoutVars>
          <dgm:chPref val="3"/>
        </dgm:presLayoutVars>
      </dgm:prSet>
      <dgm:spPr/>
    </dgm:pt>
    <dgm:pt modelId="{09B87ADA-0695-4D92-BF3A-FA16805CD9D9}" type="pres">
      <dgm:prSet presAssocID="{4A753F59-7B9D-48C5-BAC5-E359DB90E67D}" presName="hierChild2" presStyleCnt="0"/>
      <dgm:spPr/>
    </dgm:pt>
  </dgm:ptLst>
  <dgm:cxnLst>
    <dgm:cxn modelId="{3235D721-165E-4833-AE62-A9402FD1E47A}" type="presOf" srcId="{F01B73A4-D51B-485B-97F8-C3CDA128CB40}" destId="{FAC248A5-B313-4D42-8AFC-7AB2B1E27A2A}" srcOrd="0" destOrd="0" presId="urn:microsoft.com/office/officeart/2005/8/layout/hierarchy1"/>
    <dgm:cxn modelId="{CF7FF26A-641F-425B-AE35-56BBAADA2A37}" type="presOf" srcId="{4A753F59-7B9D-48C5-BAC5-E359DB90E67D}" destId="{9BE78A93-F7E2-4CAF-89A1-E90EC9084872}" srcOrd="0" destOrd="0" presId="urn:microsoft.com/office/officeart/2005/8/layout/hierarchy1"/>
    <dgm:cxn modelId="{36497DB7-0A09-4DE3-B831-E629E8DF38F7}" srcId="{F01B73A4-D51B-485B-97F8-C3CDA128CB40}" destId="{4A753F59-7B9D-48C5-BAC5-E359DB90E67D}" srcOrd="1" destOrd="0" parTransId="{B59AB6E9-C398-440E-B5B1-5AEDB2FD93D6}" sibTransId="{78D69D77-12C4-4297-A4E1-7C9F2D6E3775}"/>
    <dgm:cxn modelId="{219D50F7-61B4-433C-9977-740BC72CBBA3}" type="presOf" srcId="{4C393EEF-FB92-4CFC-AEE3-D4DE664C5CF2}" destId="{A1758734-3A1C-4E1D-AD58-F4BAB486D82C}" srcOrd="0" destOrd="0" presId="urn:microsoft.com/office/officeart/2005/8/layout/hierarchy1"/>
    <dgm:cxn modelId="{CC04D8F8-9F81-48AA-9663-32190D77D4EE}" srcId="{F01B73A4-D51B-485B-97F8-C3CDA128CB40}" destId="{4C393EEF-FB92-4CFC-AEE3-D4DE664C5CF2}" srcOrd="0" destOrd="0" parTransId="{8150E418-98E9-462F-9078-06A56674CF94}" sibTransId="{7FF3F645-3090-4479-AFEE-B1C2DCA9F437}"/>
    <dgm:cxn modelId="{3454EBEB-7DB5-4B1F-AA8C-E5CD28D3D2E7}" type="presParOf" srcId="{FAC248A5-B313-4D42-8AFC-7AB2B1E27A2A}" destId="{1461548A-E5A4-454A-B78F-66D6DBA91FCB}" srcOrd="0" destOrd="0" presId="urn:microsoft.com/office/officeart/2005/8/layout/hierarchy1"/>
    <dgm:cxn modelId="{89F67CF3-A0FD-4D36-A576-7E31DB061F95}" type="presParOf" srcId="{1461548A-E5A4-454A-B78F-66D6DBA91FCB}" destId="{B8C4111E-D009-4E29-83A7-4BF4FC82F29C}" srcOrd="0" destOrd="0" presId="urn:microsoft.com/office/officeart/2005/8/layout/hierarchy1"/>
    <dgm:cxn modelId="{77462B94-CD8B-47AF-B37E-B184FBB53B15}" type="presParOf" srcId="{B8C4111E-D009-4E29-83A7-4BF4FC82F29C}" destId="{1231E769-20CE-4A65-99B5-C1BB74A66809}" srcOrd="0" destOrd="0" presId="urn:microsoft.com/office/officeart/2005/8/layout/hierarchy1"/>
    <dgm:cxn modelId="{5F3DA399-5AA5-40A1-8FBB-6FABFC9FDA7A}" type="presParOf" srcId="{B8C4111E-D009-4E29-83A7-4BF4FC82F29C}" destId="{A1758734-3A1C-4E1D-AD58-F4BAB486D82C}" srcOrd="1" destOrd="0" presId="urn:microsoft.com/office/officeart/2005/8/layout/hierarchy1"/>
    <dgm:cxn modelId="{A51A74BE-305A-4490-9253-B2AEFCAC4009}" type="presParOf" srcId="{1461548A-E5A4-454A-B78F-66D6DBA91FCB}" destId="{88304748-A2A4-4ED1-B10F-E740BEED4DDE}" srcOrd="1" destOrd="0" presId="urn:microsoft.com/office/officeart/2005/8/layout/hierarchy1"/>
    <dgm:cxn modelId="{22278C1E-C866-459D-8894-18C67BFA1BA0}" type="presParOf" srcId="{FAC248A5-B313-4D42-8AFC-7AB2B1E27A2A}" destId="{2236FB9B-7F1A-409B-8528-167C564F4E19}" srcOrd="1" destOrd="0" presId="urn:microsoft.com/office/officeart/2005/8/layout/hierarchy1"/>
    <dgm:cxn modelId="{3113E29D-C4A7-4634-B842-93B672C4BC63}" type="presParOf" srcId="{2236FB9B-7F1A-409B-8528-167C564F4E19}" destId="{99BB0F00-2487-4F14-8AA0-58DAEAA6DEAB}" srcOrd="0" destOrd="0" presId="urn:microsoft.com/office/officeart/2005/8/layout/hierarchy1"/>
    <dgm:cxn modelId="{3E1683A7-6622-4946-9D70-F2C82199F903}" type="presParOf" srcId="{99BB0F00-2487-4F14-8AA0-58DAEAA6DEAB}" destId="{84D870D9-9AA2-4A2A-B18F-C9070BB924F5}" srcOrd="0" destOrd="0" presId="urn:microsoft.com/office/officeart/2005/8/layout/hierarchy1"/>
    <dgm:cxn modelId="{27849679-89BA-4B3D-B33D-E47B029BCDA7}" type="presParOf" srcId="{99BB0F00-2487-4F14-8AA0-58DAEAA6DEAB}" destId="{9BE78A93-F7E2-4CAF-89A1-E90EC9084872}" srcOrd="1" destOrd="0" presId="urn:microsoft.com/office/officeart/2005/8/layout/hierarchy1"/>
    <dgm:cxn modelId="{9F0D4C18-C014-4EDE-821B-7D85CFBF6EC9}" type="presParOf" srcId="{2236FB9B-7F1A-409B-8528-167C564F4E19}" destId="{09B87ADA-0695-4D92-BF3A-FA16805CD9D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39704-4354-464C-BB6E-332666F131B9}">
      <dsp:nvSpPr>
        <dsp:cNvPr id="0" name=""/>
        <dsp:cNvSpPr/>
      </dsp:nvSpPr>
      <dsp:spPr>
        <a:xfrm>
          <a:off x="0" y="380206"/>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Name:</a:t>
          </a:r>
        </a:p>
        <a:p>
          <a:pPr marL="0" lvl="0" indent="0" algn="ctr" defTabSz="1244600">
            <a:lnSpc>
              <a:spcPct val="90000"/>
            </a:lnSpc>
            <a:spcBef>
              <a:spcPct val="0"/>
            </a:spcBef>
            <a:spcAft>
              <a:spcPct val="35000"/>
            </a:spcAft>
            <a:buNone/>
          </a:pPr>
          <a:r>
            <a:rPr lang="en-US" sz="2800" kern="1200" dirty="0"/>
            <a:t> Ayman Abd </a:t>
          </a:r>
          <a:r>
            <a:rPr lang="en-US" sz="2800" kern="1200" dirty="0" err="1"/>
            <a:t>Elkarim</a:t>
          </a:r>
          <a:r>
            <a:rPr lang="en-US" sz="2800" kern="1200" dirty="0"/>
            <a:t> Abdo Sabha </a:t>
          </a:r>
        </a:p>
      </dsp:txBody>
      <dsp:txXfrm>
        <a:off x="0" y="380206"/>
        <a:ext cx="3286125" cy="1971675"/>
      </dsp:txXfrm>
    </dsp:sp>
    <dsp:sp modelId="{31FF12E0-7E44-44D0-95CD-4B4F7853CEEE}">
      <dsp:nvSpPr>
        <dsp:cNvPr id="0" name=""/>
        <dsp:cNvSpPr/>
      </dsp:nvSpPr>
      <dsp:spPr>
        <a:xfrm>
          <a:off x="3614737" y="380206"/>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Date/Place of Birth: April 21, 1967 / Amman</a:t>
          </a:r>
        </a:p>
      </dsp:txBody>
      <dsp:txXfrm>
        <a:off x="3614737" y="380206"/>
        <a:ext cx="3286125" cy="1971675"/>
      </dsp:txXfrm>
    </dsp:sp>
    <dsp:sp modelId="{1CC47BB6-2C64-4CC3-B659-B38CB5AF322D}">
      <dsp:nvSpPr>
        <dsp:cNvPr id="0" name=""/>
        <dsp:cNvSpPr/>
      </dsp:nvSpPr>
      <dsp:spPr>
        <a:xfrm>
          <a:off x="7229475" y="380206"/>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Nationality: Jordanian</a:t>
          </a:r>
        </a:p>
      </dsp:txBody>
      <dsp:txXfrm>
        <a:off x="7229475" y="380206"/>
        <a:ext cx="3286125" cy="1971675"/>
      </dsp:txXfrm>
    </dsp:sp>
    <dsp:sp modelId="{FB1596DA-1586-4856-9AEA-AF1E43236971}">
      <dsp:nvSpPr>
        <dsp:cNvPr id="0" name=""/>
        <dsp:cNvSpPr/>
      </dsp:nvSpPr>
      <dsp:spPr>
        <a:xfrm>
          <a:off x="0" y="2680493"/>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Social Status: Married</a:t>
          </a:r>
        </a:p>
      </dsp:txBody>
      <dsp:txXfrm>
        <a:off x="0" y="2680493"/>
        <a:ext cx="3286125" cy="1971675"/>
      </dsp:txXfrm>
    </dsp:sp>
    <dsp:sp modelId="{20532451-E9A1-4E53-AF69-FC7AA7C77E85}">
      <dsp:nvSpPr>
        <dsp:cNvPr id="0" name=""/>
        <dsp:cNvSpPr/>
      </dsp:nvSpPr>
      <dsp:spPr>
        <a:xfrm>
          <a:off x="3614737" y="2680493"/>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Profession: Agricultural Engineer</a:t>
          </a:r>
        </a:p>
      </dsp:txBody>
      <dsp:txXfrm>
        <a:off x="3614737" y="2680493"/>
        <a:ext cx="3286125" cy="1971675"/>
      </dsp:txXfrm>
    </dsp:sp>
    <dsp:sp modelId="{399DEFD9-25A7-460B-B231-E46F0E8FBF78}">
      <dsp:nvSpPr>
        <dsp:cNvPr id="0" name=""/>
        <dsp:cNvSpPr/>
      </dsp:nvSpPr>
      <dsp:spPr>
        <a:xfrm>
          <a:off x="7229475" y="2680493"/>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Address: </a:t>
          </a:r>
        </a:p>
        <a:p>
          <a:pPr marL="0" lvl="0" indent="0" algn="ctr" defTabSz="1244600">
            <a:lnSpc>
              <a:spcPct val="90000"/>
            </a:lnSpc>
            <a:spcBef>
              <a:spcPct val="0"/>
            </a:spcBef>
            <a:spcAft>
              <a:spcPct val="35000"/>
            </a:spcAft>
            <a:buNone/>
          </a:pPr>
          <a:r>
            <a:rPr lang="en-US" sz="2800" kern="1200" dirty="0" err="1"/>
            <a:t>P.O.Box</a:t>
          </a:r>
          <a:r>
            <a:rPr lang="en-US" sz="2800" kern="1200" dirty="0"/>
            <a:t> 823, Amman, Jordan </a:t>
          </a:r>
        </a:p>
      </dsp:txBody>
      <dsp:txXfrm>
        <a:off x="7229475" y="2680493"/>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D9696-829F-406A-8776-D85D75762DAD}">
      <dsp:nvSpPr>
        <dsp:cNvPr id="0" name=""/>
        <dsp:cNvSpPr/>
      </dsp:nvSpPr>
      <dsp:spPr>
        <a:xfrm>
          <a:off x="3342877" y="335370"/>
          <a:ext cx="4521852" cy="4521852"/>
        </a:xfrm>
        <a:prstGeom prst="pie">
          <a:avLst>
            <a:gd name="adj1" fmla="val 16200000"/>
            <a:gd name="adj2" fmla="val 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My M.Sc. research was on “ Fruit abortion and productivity in four parthenocarpy cucumber hybrids under plastic house conditions in the Jordan Valley.”</a:t>
          </a:r>
        </a:p>
      </dsp:txBody>
      <dsp:txXfrm>
        <a:off x="5655482" y="1171913"/>
        <a:ext cx="1668778" cy="1345789"/>
      </dsp:txXfrm>
    </dsp:sp>
    <dsp:sp modelId="{60A2FBA1-8BCB-4A39-8EAC-0D059D05894D}">
      <dsp:nvSpPr>
        <dsp:cNvPr id="0" name=""/>
        <dsp:cNvSpPr/>
      </dsp:nvSpPr>
      <dsp:spPr>
        <a:xfrm>
          <a:off x="3152313" y="525934"/>
          <a:ext cx="4521852" cy="4521852"/>
        </a:xfrm>
        <a:prstGeom prst="pie">
          <a:avLst>
            <a:gd name="adj1" fmla="val 0"/>
            <a:gd name="adj2" fmla="val 540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US" sz="1200" kern="1200" dirty="0"/>
            <a:t>- 1990 M.Sc. Plant Production Department, Faculty of Agriculture, University of Jordan, Amman, Jordan.</a:t>
          </a:r>
        </a:p>
      </dsp:txBody>
      <dsp:txXfrm>
        <a:off x="5493987" y="2867608"/>
        <a:ext cx="1668778" cy="1345789"/>
      </dsp:txXfrm>
    </dsp:sp>
    <dsp:sp modelId="{A880A466-3510-4B8F-9B34-505CA3445D38}">
      <dsp:nvSpPr>
        <dsp:cNvPr id="0" name=""/>
        <dsp:cNvSpPr/>
      </dsp:nvSpPr>
      <dsp:spPr>
        <a:xfrm>
          <a:off x="3152313" y="525934"/>
          <a:ext cx="4521852" cy="4521852"/>
        </a:xfrm>
        <a:prstGeom prst="pie">
          <a:avLst>
            <a:gd name="adj1" fmla="val 5400000"/>
            <a:gd name="adj2" fmla="val 1080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- 1988 B.Sc. Plant Production Department, Faculty of Agriculture, The University of Jordan, Amman – Jordan.</a:t>
          </a:r>
        </a:p>
      </dsp:txBody>
      <dsp:txXfrm>
        <a:off x="3663713" y="2867608"/>
        <a:ext cx="1668778" cy="1345789"/>
      </dsp:txXfrm>
    </dsp:sp>
    <dsp:sp modelId="{10C5CB12-596F-4F1C-B23B-35A46C5B8F1B}">
      <dsp:nvSpPr>
        <dsp:cNvPr id="0" name=""/>
        <dsp:cNvSpPr/>
      </dsp:nvSpPr>
      <dsp:spPr>
        <a:xfrm>
          <a:off x="3152313" y="525934"/>
          <a:ext cx="4521852" cy="4521852"/>
        </a:xfrm>
        <a:prstGeom prst="pie">
          <a:avLst>
            <a:gd name="adj1" fmla="val 10800000"/>
            <a:gd name="adj2" fmla="val 1620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- 1984 General Secondary Education Certificate </a:t>
          </a:r>
          <a:r>
            <a:rPr lang="en-US" sz="1200" kern="1200" dirty="0" err="1"/>
            <a:t>Examination.Shukri</a:t>
          </a:r>
          <a:r>
            <a:rPr lang="en-US" sz="1200" kern="1200" dirty="0"/>
            <a:t> </a:t>
          </a:r>
          <a:r>
            <a:rPr lang="en-US" sz="1200" kern="1200" dirty="0" err="1"/>
            <a:t>Sha’sha</a:t>
          </a:r>
          <a:r>
            <a:rPr lang="en-US" sz="1200" kern="1200" dirty="0"/>
            <a:t>’ school, Amman – Jordan.</a:t>
          </a:r>
        </a:p>
      </dsp:txBody>
      <dsp:txXfrm>
        <a:off x="3663713" y="1360324"/>
        <a:ext cx="1668778" cy="13457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87523-8BD0-4CBD-AEBF-272E66A8AC53}">
      <dsp:nvSpPr>
        <dsp:cNvPr id="0" name=""/>
        <dsp:cNvSpPr/>
      </dsp:nvSpPr>
      <dsp:spPr>
        <a:xfrm>
          <a:off x="212335" y="1507711"/>
          <a:ext cx="1335915" cy="133591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632875-B779-4D0F-B978-31C12D897D86}">
      <dsp:nvSpPr>
        <dsp:cNvPr id="0" name=""/>
        <dsp:cNvSpPr/>
      </dsp:nvSpPr>
      <dsp:spPr>
        <a:xfrm>
          <a:off x="492877" y="1788253"/>
          <a:ext cx="774830" cy="77483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7A13F9-84F7-4563-8F12-C08E06A2FF1C}">
      <dsp:nvSpPr>
        <dsp:cNvPr id="0" name=""/>
        <dsp:cNvSpPr/>
      </dsp:nvSpPr>
      <dsp:spPr>
        <a:xfrm>
          <a:off x="1834517" y="1507711"/>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rgbClr val="002060"/>
              </a:solidFill>
            </a:rPr>
            <a:t>Our objective is to serve markets around the world that would benefit from our special chemical fertilizer product lines in any competitive environment. </a:t>
          </a:r>
        </a:p>
      </dsp:txBody>
      <dsp:txXfrm>
        <a:off x="1834517" y="1507711"/>
        <a:ext cx="3148942" cy="1335915"/>
      </dsp:txXfrm>
    </dsp:sp>
    <dsp:sp modelId="{D32E60F9-FE36-4A7B-A566-D7FBC463134D}">
      <dsp:nvSpPr>
        <dsp:cNvPr id="0" name=""/>
        <dsp:cNvSpPr/>
      </dsp:nvSpPr>
      <dsp:spPr>
        <a:xfrm>
          <a:off x="5532139" y="1507711"/>
          <a:ext cx="1335915" cy="133591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5F0896-4888-4FA2-B536-8E1C83E9CA6E}">
      <dsp:nvSpPr>
        <dsp:cNvPr id="0" name=""/>
        <dsp:cNvSpPr/>
      </dsp:nvSpPr>
      <dsp:spPr>
        <a:xfrm>
          <a:off x="5812681" y="1788253"/>
          <a:ext cx="774830" cy="77483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78E269-4A08-4B50-8A87-ACAFF35D6358}">
      <dsp:nvSpPr>
        <dsp:cNvPr id="0" name=""/>
        <dsp:cNvSpPr/>
      </dsp:nvSpPr>
      <dsp:spPr>
        <a:xfrm>
          <a:off x="7154322" y="1507711"/>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rgbClr val="002060"/>
              </a:solidFill>
            </a:rPr>
            <a:t>National </a:t>
          </a:r>
          <a:r>
            <a:rPr lang="en-US" sz="1800" b="1" kern="1200" dirty="0" err="1">
              <a:solidFill>
                <a:srgbClr val="002060"/>
              </a:solidFill>
            </a:rPr>
            <a:t>Fairdose</a:t>
          </a:r>
          <a:r>
            <a:rPr lang="en-US" sz="1800" b="1" kern="1200" dirty="0">
              <a:solidFill>
                <a:srgbClr val="002060"/>
              </a:solidFill>
            </a:rPr>
            <a:t> provides the market with the high-quality agricultural products.</a:t>
          </a:r>
        </a:p>
      </dsp:txBody>
      <dsp:txXfrm>
        <a:off x="7154322" y="1507711"/>
        <a:ext cx="3148942" cy="13359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A4406-E680-41FF-990B-12A417DA9357}">
      <dsp:nvSpPr>
        <dsp:cNvPr id="0" name=""/>
        <dsp:cNvSpPr/>
      </dsp:nvSpPr>
      <dsp:spPr>
        <a:xfrm>
          <a:off x="5330" y="1138045"/>
          <a:ext cx="2043227" cy="764168"/>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Font typeface="Wingdings" panose="05000000000000000000" pitchFamily="2" charset="2"/>
            <a:buNone/>
          </a:pPr>
          <a:r>
            <a:rPr lang="en-US" sz="2100" kern="1200" dirty="0"/>
            <a:t>Specialty Fluid Fertilizers</a:t>
          </a:r>
        </a:p>
      </dsp:txBody>
      <dsp:txXfrm>
        <a:off x="5330" y="1138045"/>
        <a:ext cx="2043227" cy="764168"/>
      </dsp:txXfrm>
    </dsp:sp>
    <dsp:sp modelId="{73F7C8C6-1D74-4A88-9586-E8552CC69B2A}">
      <dsp:nvSpPr>
        <dsp:cNvPr id="0" name=""/>
        <dsp:cNvSpPr/>
      </dsp:nvSpPr>
      <dsp:spPr>
        <a:xfrm>
          <a:off x="5330" y="1902213"/>
          <a:ext cx="2043227" cy="377349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en-US" sz="2100" kern="1200" dirty="0"/>
            <a:t>Clear Liquid Fertilizer</a:t>
          </a:r>
        </a:p>
        <a:p>
          <a:pPr marL="228600" lvl="1" indent="-228600" algn="l" defTabSz="933450">
            <a:lnSpc>
              <a:spcPct val="90000"/>
            </a:lnSpc>
            <a:spcBef>
              <a:spcPct val="0"/>
            </a:spcBef>
            <a:spcAft>
              <a:spcPct val="15000"/>
            </a:spcAft>
            <a:buChar char="•"/>
          </a:pPr>
          <a:r>
            <a:rPr lang="en-US" sz="2100" kern="1200" dirty="0"/>
            <a:t>Suspension Fertilizer</a:t>
          </a:r>
        </a:p>
        <a:p>
          <a:pPr marL="228600" lvl="1" indent="-228600" algn="l" defTabSz="933450">
            <a:lnSpc>
              <a:spcPct val="90000"/>
            </a:lnSpc>
            <a:spcBef>
              <a:spcPct val="0"/>
            </a:spcBef>
            <a:spcAft>
              <a:spcPct val="15000"/>
            </a:spcAft>
            <a:buChar char="•"/>
          </a:pPr>
          <a:r>
            <a:rPr lang="en-US" sz="2100" kern="1200" dirty="0"/>
            <a:t>Emulsion Fertilizer</a:t>
          </a:r>
        </a:p>
      </dsp:txBody>
      <dsp:txXfrm>
        <a:off x="5330" y="1902213"/>
        <a:ext cx="2043227" cy="3773495"/>
      </dsp:txXfrm>
    </dsp:sp>
    <dsp:sp modelId="{FDE93D77-45E3-4785-B408-A0A9E18B8693}">
      <dsp:nvSpPr>
        <dsp:cNvPr id="0" name=""/>
        <dsp:cNvSpPr/>
      </dsp:nvSpPr>
      <dsp:spPr>
        <a:xfrm>
          <a:off x="2334609" y="1138045"/>
          <a:ext cx="2043227" cy="764168"/>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Font typeface="Wingdings" panose="05000000000000000000" pitchFamily="2" charset="2"/>
            <a:buNone/>
          </a:pPr>
          <a:r>
            <a:rPr lang="en-US" sz="2100" kern="1200" dirty="0"/>
            <a:t>Specialty Solid Fertilizers</a:t>
          </a:r>
        </a:p>
      </dsp:txBody>
      <dsp:txXfrm>
        <a:off x="2334609" y="1138045"/>
        <a:ext cx="2043227" cy="764168"/>
      </dsp:txXfrm>
    </dsp:sp>
    <dsp:sp modelId="{13F26125-1DB8-4156-96A2-8BE1D36F6C61}">
      <dsp:nvSpPr>
        <dsp:cNvPr id="0" name=""/>
        <dsp:cNvSpPr/>
      </dsp:nvSpPr>
      <dsp:spPr>
        <a:xfrm>
          <a:off x="2334609" y="1902213"/>
          <a:ext cx="2043227" cy="377349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en-US" sz="2100" kern="1200" dirty="0"/>
            <a:t>Water-Soluble Fertilizer</a:t>
          </a:r>
        </a:p>
        <a:p>
          <a:pPr marL="228600" lvl="1" indent="-228600" algn="l" defTabSz="933450">
            <a:lnSpc>
              <a:spcPct val="90000"/>
            </a:lnSpc>
            <a:spcBef>
              <a:spcPct val="0"/>
            </a:spcBef>
            <a:spcAft>
              <a:spcPct val="15000"/>
            </a:spcAft>
            <a:buChar char="•"/>
          </a:pPr>
          <a:r>
            <a:rPr lang="en-US" sz="2100" kern="1200" dirty="0"/>
            <a:t>Granular Dry Blend Fertilizer</a:t>
          </a:r>
        </a:p>
        <a:p>
          <a:pPr marL="228600" lvl="1" indent="-228600" algn="l" defTabSz="933450">
            <a:lnSpc>
              <a:spcPct val="90000"/>
            </a:lnSpc>
            <a:spcBef>
              <a:spcPct val="0"/>
            </a:spcBef>
            <a:spcAft>
              <a:spcPct val="15000"/>
            </a:spcAft>
            <a:buChar char="•"/>
          </a:pPr>
          <a:r>
            <a:rPr lang="en-US" sz="2100" kern="1200" dirty="0"/>
            <a:t>Powder Slow-Release Fertilizer</a:t>
          </a:r>
        </a:p>
      </dsp:txBody>
      <dsp:txXfrm>
        <a:off x="2334609" y="1902213"/>
        <a:ext cx="2043227" cy="3773495"/>
      </dsp:txXfrm>
    </dsp:sp>
    <dsp:sp modelId="{992235B0-3C47-4F9F-9BB6-1D0626CBE08A}">
      <dsp:nvSpPr>
        <dsp:cNvPr id="0" name=""/>
        <dsp:cNvSpPr/>
      </dsp:nvSpPr>
      <dsp:spPr>
        <a:xfrm>
          <a:off x="4663888" y="1138045"/>
          <a:ext cx="2043227" cy="764168"/>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Font typeface="Wingdings" panose="05000000000000000000" pitchFamily="2" charset="2"/>
            <a:buNone/>
          </a:pPr>
          <a:r>
            <a:rPr lang="en-US" sz="2100" kern="1200" dirty="0"/>
            <a:t>High Purity Acids</a:t>
          </a:r>
        </a:p>
      </dsp:txBody>
      <dsp:txXfrm>
        <a:off x="4663888" y="1138045"/>
        <a:ext cx="2043227" cy="764168"/>
      </dsp:txXfrm>
    </dsp:sp>
    <dsp:sp modelId="{B49FA557-077F-4BD4-A576-DEE40C77C530}">
      <dsp:nvSpPr>
        <dsp:cNvPr id="0" name=""/>
        <dsp:cNvSpPr/>
      </dsp:nvSpPr>
      <dsp:spPr>
        <a:xfrm>
          <a:off x="4663888" y="1902213"/>
          <a:ext cx="2043227" cy="377349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en-US" sz="2100" kern="1200" dirty="0"/>
            <a:t>Phosphoric Acid</a:t>
          </a:r>
        </a:p>
        <a:p>
          <a:pPr marL="228600" lvl="1" indent="-228600" algn="l" defTabSz="933450">
            <a:lnSpc>
              <a:spcPct val="90000"/>
            </a:lnSpc>
            <a:spcBef>
              <a:spcPct val="0"/>
            </a:spcBef>
            <a:spcAft>
              <a:spcPct val="15000"/>
            </a:spcAft>
            <a:buChar char="•"/>
          </a:pPr>
          <a:r>
            <a:rPr lang="en-US" sz="2100" kern="1200" dirty="0"/>
            <a:t>Nitric Acid</a:t>
          </a:r>
        </a:p>
        <a:p>
          <a:pPr marL="228600" lvl="1" indent="-228600" algn="l" defTabSz="933450">
            <a:lnSpc>
              <a:spcPct val="90000"/>
            </a:lnSpc>
            <a:spcBef>
              <a:spcPct val="0"/>
            </a:spcBef>
            <a:spcAft>
              <a:spcPct val="15000"/>
            </a:spcAft>
            <a:buChar char="•"/>
          </a:pPr>
          <a:r>
            <a:rPr lang="en-US" sz="2100" kern="1200" dirty="0"/>
            <a:t>Sulfuric Acid</a:t>
          </a:r>
        </a:p>
        <a:p>
          <a:pPr marL="228600" lvl="1" indent="-228600" algn="l" defTabSz="933450">
            <a:lnSpc>
              <a:spcPct val="90000"/>
            </a:lnSpc>
            <a:spcBef>
              <a:spcPct val="0"/>
            </a:spcBef>
            <a:spcAft>
              <a:spcPct val="15000"/>
            </a:spcAft>
            <a:buChar char="•"/>
          </a:pPr>
          <a:r>
            <a:rPr lang="en-US" sz="2100" kern="1200" dirty="0"/>
            <a:t>Humic Acid</a:t>
          </a:r>
        </a:p>
      </dsp:txBody>
      <dsp:txXfrm>
        <a:off x="4663888" y="1902213"/>
        <a:ext cx="2043227" cy="3773495"/>
      </dsp:txXfrm>
    </dsp:sp>
    <dsp:sp modelId="{D36A2575-E5C4-4B4B-8188-332405F0B941}">
      <dsp:nvSpPr>
        <dsp:cNvPr id="0" name=""/>
        <dsp:cNvSpPr/>
      </dsp:nvSpPr>
      <dsp:spPr>
        <a:xfrm>
          <a:off x="6993168" y="1138045"/>
          <a:ext cx="2043227" cy="764168"/>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Trace Elements</a:t>
          </a:r>
        </a:p>
      </dsp:txBody>
      <dsp:txXfrm>
        <a:off x="6993168" y="1138045"/>
        <a:ext cx="2043227" cy="764168"/>
      </dsp:txXfrm>
    </dsp:sp>
    <dsp:sp modelId="{6E79EE7D-F29F-48BC-BB26-4D88DCB64CB3}">
      <dsp:nvSpPr>
        <dsp:cNvPr id="0" name=""/>
        <dsp:cNvSpPr/>
      </dsp:nvSpPr>
      <dsp:spPr>
        <a:xfrm>
          <a:off x="6993168" y="1902213"/>
          <a:ext cx="2043227" cy="377349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Iron</a:t>
          </a:r>
        </a:p>
        <a:p>
          <a:pPr marL="228600" lvl="1" indent="-228600" algn="l" defTabSz="933450">
            <a:lnSpc>
              <a:spcPct val="90000"/>
            </a:lnSpc>
            <a:spcBef>
              <a:spcPct val="0"/>
            </a:spcBef>
            <a:spcAft>
              <a:spcPct val="15000"/>
            </a:spcAft>
            <a:buChar char="•"/>
          </a:pPr>
          <a:r>
            <a:rPr lang="en-US" sz="2100" kern="1200" dirty="0"/>
            <a:t>Zinc</a:t>
          </a:r>
        </a:p>
        <a:p>
          <a:pPr marL="228600" lvl="1" indent="-228600" algn="l" defTabSz="933450">
            <a:lnSpc>
              <a:spcPct val="90000"/>
            </a:lnSpc>
            <a:spcBef>
              <a:spcPct val="0"/>
            </a:spcBef>
            <a:spcAft>
              <a:spcPct val="15000"/>
            </a:spcAft>
            <a:buChar char="•"/>
          </a:pPr>
          <a:r>
            <a:rPr lang="en-US" sz="2100" kern="1200" dirty="0"/>
            <a:t>Manganese</a:t>
          </a:r>
        </a:p>
        <a:p>
          <a:pPr marL="228600" lvl="1" indent="-228600" algn="l" defTabSz="933450">
            <a:lnSpc>
              <a:spcPct val="90000"/>
            </a:lnSpc>
            <a:spcBef>
              <a:spcPct val="0"/>
            </a:spcBef>
            <a:spcAft>
              <a:spcPct val="15000"/>
            </a:spcAft>
            <a:buChar char="•"/>
          </a:pPr>
          <a:r>
            <a:rPr lang="en-US" sz="2100" kern="1200" dirty="0"/>
            <a:t>Others</a:t>
          </a:r>
        </a:p>
      </dsp:txBody>
      <dsp:txXfrm>
        <a:off x="6993168" y="1902213"/>
        <a:ext cx="2043227" cy="3773495"/>
      </dsp:txXfrm>
    </dsp:sp>
    <dsp:sp modelId="{77173AB7-0022-42D0-AD4D-10AC9C91448B}">
      <dsp:nvSpPr>
        <dsp:cNvPr id="0" name=""/>
        <dsp:cNvSpPr/>
      </dsp:nvSpPr>
      <dsp:spPr>
        <a:xfrm>
          <a:off x="9322447" y="1138045"/>
          <a:ext cx="2043227" cy="764168"/>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Single Fertilizers</a:t>
          </a:r>
        </a:p>
      </dsp:txBody>
      <dsp:txXfrm>
        <a:off x="9322447" y="1138045"/>
        <a:ext cx="2043227" cy="764168"/>
      </dsp:txXfrm>
    </dsp:sp>
    <dsp:sp modelId="{BA42EE6B-0F81-4D5A-A684-3BFE9632F727}">
      <dsp:nvSpPr>
        <dsp:cNvPr id="0" name=""/>
        <dsp:cNvSpPr/>
      </dsp:nvSpPr>
      <dsp:spPr>
        <a:xfrm>
          <a:off x="9322447" y="1902213"/>
          <a:ext cx="2043227" cy="377349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en-US" sz="2100" kern="1200" dirty="0"/>
            <a:t>Potassium</a:t>
          </a:r>
        </a:p>
        <a:p>
          <a:pPr marL="228600" lvl="1" indent="-228600" algn="l" defTabSz="933450">
            <a:lnSpc>
              <a:spcPct val="90000"/>
            </a:lnSpc>
            <a:spcBef>
              <a:spcPct val="0"/>
            </a:spcBef>
            <a:spcAft>
              <a:spcPct val="15000"/>
            </a:spcAft>
            <a:buChar char="•"/>
          </a:pPr>
          <a:r>
            <a:rPr lang="en-US" sz="2100" kern="1200"/>
            <a:t>Magnesium Sulphate</a:t>
          </a:r>
          <a:endParaRPr lang="en-US" sz="2100" kern="1200" dirty="0"/>
        </a:p>
        <a:p>
          <a:pPr marL="228600" lvl="1" indent="-228600" algn="l" defTabSz="933450">
            <a:lnSpc>
              <a:spcPct val="90000"/>
            </a:lnSpc>
            <a:spcBef>
              <a:spcPct val="0"/>
            </a:spcBef>
            <a:spcAft>
              <a:spcPct val="15000"/>
            </a:spcAft>
            <a:buChar char="•"/>
          </a:pPr>
          <a:r>
            <a:rPr lang="en-US" sz="2100" kern="1200"/>
            <a:t>Calcium Nitrate</a:t>
          </a:r>
          <a:endParaRPr lang="en-US" sz="2100" kern="1200" dirty="0"/>
        </a:p>
        <a:p>
          <a:pPr marL="228600" lvl="1" indent="-228600" algn="l" defTabSz="933450">
            <a:lnSpc>
              <a:spcPct val="90000"/>
            </a:lnSpc>
            <a:spcBef>
              <a:spcPct val="0"/>
            </a:spcBef>
            <a:spcAft>
              <a:spcPct val="15000"/>
            </a:spcAft>
            <a:buChar char="•"/>
          </a:pPr>
          <a:r>
            <a:rPr lang="en-US" sz="2100" kern="1200"/>
            <a:t>Zinc Sulphate</a:t>
          </a:r>
          <a:endParaRPr lang="en-US" sz="2100" kern="1200" dirty="0"/>
        </a:p>
        <a:p>
          <a:pPr marL="228600" lvl="1" indent="-228600" algn="l" defTabSz="933450">
            <a:lnSpc>
              <a:spcPct val="90000"/>
            </a:lnSpc>
            <a:spcBef>
              <a:spcPct val="0"/>
            </a:spcBef>
            <a:spcAft>
              <a:spcPct val="15000"/>
            </a:spcAft>
            <a:buChar char="•"/>
          </a:pPr>
          <a:r>
            <a:rPr lang="en-US" sz="2100" kern="1200"/>
            <a:t>Copper Sulphate</a:t>
          </a:r>
          <a:endParaRPr lang="en-US" sz="2100" kern="1200" dirty="0"/>
        </a:p>
        <a:p>
          <a:pPr marL="228600" lvl="1" indent="-228600" algn="l" defTabSz="933450">
            <a:lnSpc>
              <a:spcPct val="90000"/>
            </a:lnSpc>
            <a:spcBef>
              <a:spcPct val="0"/>
            </a:spcBef>
            <a:spcAft>
              <a:spcPct val="15000"/>
            </a:spcAft>
            <a:buChar char="•"/>
          </a:pPr>
          <a:r>
            <a:rPr lang="en-US" sz="2100" kern="1200"/>
            <a:t>Manganese Sulphate</a:t>
          </a:r>
          <a:endParaRPr lang="en-US" sz="2100" kern="1200" dirty="0"/>
        </a:p>
      </dsp:txBody>
      <dsp:txXfrm>
        <a:off x="9322447" y="1902213"/>
        <a:ext cx="2043227" cy="37734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1E769-20CE-4A65-99B5-C1BB74A66809}">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758734-3A1C-4E1D-AD58-F4BAB486D82C}">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National Fairdose is continuously working on acquiring agencies to represent international seeds, fertilizer and pesticide producers in the Jordanian market and so always providing the market with only the highest quality products.</a:t>
          </a:r>
        </a:p>
      </dsp:txBody>
      <dsp:txXfrm>
        <a:off x="608661" y="692298"/>
        <a:ext cx="4508047" cy="2799040"/>
      </dsp:txXfrm>
    </dsp:sp>
    <dsp:sp modelId="{84D870D9-9AA2-4A2A-B18F-C9070BB924F5}">
      <dsp:nvSpPr>
        <dsp:cNvPr id="0" name=""/>
        <dsp:cNvSpPr/>
      </dsp:nvSpPr>
      <dsp:spPr>
        <a:xfrm>
          <a:off x="5724037" y="110983"/>
          <a:ext cx="4682211" cy="253061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E78A93-F7E2-4CAF-89A1-E90EC9084872}">
      <dsp:nvSpPr>
        <dsp:cNvPr id="0" name=""/>
        <dsp:cNvSpPr/>
      </dsp:nvSpPr>
      <dsp:spPr>
        <a:xfrm>
          <a:off x="6244283" y="605216"/>
          <a:ext cx="4682211" cy="253061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Contact Us </a:t>
          </a:r>
        </a:p>
        <a:p>
          <a:pPr marL="0" lvl="0" indent="0" algn="ctr" defTabSz="844550">
            <a:lnSpc>
              <a:spcPct val="90000"/>
            </a:lnSpc>
            <a:spcBef>
              <a:spcPct val="0"/>
            </a:spcBef>
            <a:spcAft>
              <a:spcPct val="35000"/>
            </a:spcAft>
            <a:buNone/>
          </a:pPr>
          <a:r>
            <a:rPr lang="en-US" sz="1900" kern="1200" dirty="0"/>
            <a:t>General Manager: Ayman Sabha</a:t>
          </a:r>
        </a:p>
        <a:p>
          <a:pPr marL="0" lvl="0" indent="0" algn="ctr" defTabSz="844550">
            <a:lnSpc>
              <a:spcPct val="90000"/>
            </a:lnSpc>
            <a:spcBef>
              <a:spcPct val="0"/>
            </a:spcBef>
            <a:spcAft>
              <a:spcPct val="35000"/>
            </a:spcAft>
            <a:buNone/>
          </a:pPr>
          <a:r>
            <a:rPr lang="en-US" sz="1900" kern="1200" dirty="0"/>
            <a:t> Email: </a:t>
          </a:r>
          <a:r>
            <a:rPr lang="en-US" sz="1900" kern="1200" dirty="0">
              <a:hlinkClick xmlns:r="http://schemas.openxmlformats.org/officeDocument/2006/relationships" r:id="rId1"/>
            </a:rPr>
            <a:t>sabhaa@nfcagri.com</a:t>
          </a:r>
          <a:r>
            <a:rPr lang="en-US" sz="1900" kern="1200" dirty="0"/>
            <a:t> </a:t>
          </a:r>
        </a:p>
        <a:p>
          <a:pPr marL="0" lvl="0" indent="0" algn="ctr" defTabSz="844550">
            <a:lnSpc>
              <a:spcPct val="90000"/>
            </a:lnSpc>
            <a:spcBef>
              <a:spcPct val="0"/>
            </a:spcBef>
            <a:spcAft>
              <a:spcPct val="35000"/>
            </a:spcAft>
            <a:buNone/>
          </a:pPr>
          <a:r>
            <a:rPr lang="en-US" sz="1900" kern="1200" dirty="0"/>
            <a:t>Tel: +962 6 4124244 </a:t>
          </a:r>
        </a:p>
        <a:p>
          <a:pPr marL="0" lvl="0" indent="0" algn="ctr" defTabSz="844550">
            <a:lnSpc>
              <a:spcPct val="90000"/>
            </a:lnSpc>
            <a:spcBef>
              <a:spcPct val="0"/>
            </a:spcBef>
            <a:spcAft>
              <a:spcPct val="35000"/>
            </a:spcAft>
            <a:buNone/>
          </a:pPr>
          <a:r>
            <a:rPr lang="en-US" sz="1900" kern="1200" dirty="0"/>
            <a:t>Fax: +962 6 4124245 </a:t>
          </a:r>
        </a:p>
        <a:p>
          <a:pPr marL="0" lvl="0" indent="0" algn="ctr" defTabSz="844550">
            <a:lnSpc>
              <a:spcPct val="90000"/>
            </a:lnSpc>
            <a:spcBef>
              <a:spcPct val="0"/>
            </a:spcBef>
            <a:spcAft>
              <a:spcPct val="35000"/>
            </a:spcAft>
            <a:buNone/>
          </a:pPr>
          <a:r>
            <a:rPr lang="en-US" sz="1900" kern="1200" dirty="0"/>
            <a:t>Mobile : +962 777555909 +962795559091</a:t>
          </a:r>
        </a:p>
      </dsp:txBody>
      <dsp:txXfrm>
        <a:off x="6318402" y="679335"/>
        <a:ext cx="4533973" cy="23823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75B22-5A2E-F3D2-BEF0-62B0D156B0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7CA4F6-F4FE-0DA4-B3CF-27558838ED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B24404-2275-BF43-8D64-20DD7D90180A}"/>
              </a:ext>
            </a:extLst>
          </p:cNvPr>
          <p:cNvSpPr>
            <a:spLocks noGrp="1"/>
          </p:cNvSpPr>
          <p:nvPr>
            <p:ph type="dt" sz="half" idx="10"/>
          </p:nvPr>
        </p:nvSpPr>
        <p:spPr/>
        <p:txBody>
          <a:bodyPr/>
          <a:lstStyle/>
          <a:p>
            <a:fld id="{E9F5E66F-D33C-46D8-8AB3-7D3823E5B768}" type="datetimeFigureOut">
              <a:rPr lang="en-US" smtClean="0"/>
              <a:t>4/10/2026</a:t>
            </a:fld>
            <a:endParaRPr lang="en-US"/>
          </a:p>
        </p:txBody>
      </p:sp>
      <p:sp>
        <p:nvSpPr>
          <p:cNvPr id="5" name="Footer Placeholder 4">
            <a:extLst>
              <a:ext uri="{FF2B5EF4-FFF2-40B4-BE49-F238E27FC236}">
                <a16:creationId xmlns:a16="http://schemas.microsoft.com/office/drawing/2014/main" id="{9B137495-85DD-9713-DF8B-AF59F5BA0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63AE8C-1FD4-53F3-B298-6BCA415529BB}"/>
              </a:ext>
            </a:extLst>
          </p:cNvPr>
          <p:cNvSpPr>
            <a:spLocks noGrp="1"/>
          </p:cNvSpPr>
          <p:nvPr>
            <p:ph type="sldNum" sz="quarter" idx="12"/>
          </p:nvPr>
        </p:nvSpPr>
        <p:spPr/>
        <p:txBody>
          <a:bodyPr/>
          <a:lstStyle/>
          <a:p>
            <a:fld id="{00C5D323-8F4D-4173-95AA-C62B0300A7E3}" type="slidenum">
              <a:rPr lang="en-US" smtClean="0"/>
              <a:t>‹#›</a:t>
            </a:fld>
            <a:endParaRPr lang="en-US"/>
          </a:p>
        </p:txBody>
      </p:sp>
    </p:spTree>
    <p:extLst>
      <p:ext uri="{BB962C8B-B14F-4D97-AF65-F5344CB8AC3E}">
        <p14:creationId xmlns:p14="http://schemas.microsoft.com/office/powerpoint/2010/main" val="63822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F4F92-74E5-5B59-EBEB-59D90138E3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E38E69-6858-C234-D5EC-2E476BAC0A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0B6B4E-2146-B5D7-54EF-995C6FA7FCA2}"/>
              </a:ext>
            </a:extLst>
          </p:cNvPr>
          <p:cNvSpPr>
            <a:spLocks noGrp="1"/>
          </p:cNvSpPr>
          <p:nvPr>
            <p:ph type="dt" sz="half" idx="10"/>
          </p:nvPr>
        </p:nvSpPr>
        <p:spPr/>
        <p:txBody>
          <a:bodyPr/>
          <a:lstStyle/>
          <a:p>
            <a:fld id="{E9F5E66F-D33C-46D8-8AB3-7D3823E5B768}" type="datetimeFigureOut">
              <a:rPr lang="en-US" smtClean="0"/>
              <a:t>4/10/2026</a:t>
            </a:fld>
            <a:endParaRPr lang="en-US"/>
          </a:p>
        </p:txBody>
      </p:sp>
      <p:sp>
        <p:nvSpPr>
          <p:cNvPr id="5" name="Footer Placeholder 4">
            <a:extLst>
              <a:ext uri="{FF2B5EF4-FFF2-40B4-BE49-F238E27FC236}">
                <a16:creationId xmlns:a16="http://schemas.microsoft.com/office/drawing/2014/main" id="{829242B6-A42A-2D66-EFDE-08016D943C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37B4AD-FF9F-D591-3AC1-1499E7CAD80B}"/>
              </a:ext>
            </a:extLst>
          </p:cNvPr>
          <p:cNvSpPr>
            <a:spLocks noGrp="1"/>
          </p:cNvSpPr>
          <p:nvPr>
            <p:ph type="sldNum" sz="quarter" idx="12"/>
          </p:nvPr>
        </p:nvSpPr>
        <p:spPr/>
        <p:txBody>
          <a:bodyPr/>
          <a:lstStyle/>
          <a:p>
            <a:fld id="{00C5D323-8F4D-4173-95AA-C62B0300A7E3}" type="slidenum">
              <a:rPr lang="en-US" smtClean="0"/>
              <a:t>‹#›</a:t>
            </a:fld>
            <a:endParaRPr lang="en-US"/>
          </a:p>
        </p:txBody>
      </p:sp>
    </p:spTree>
    <p:extLst>
      <p:ext uri="{BB962C8B-B14F-4D97-AF65-F5344CB8AC3E}">
        <p14:creationId xmlns:p14="http://schemas.microsoft.com/office/powerpoint/2010/main" val="2563019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681EB5-7C2E-3491-1F56-D3505F110E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AEA833-2321-9250-3290-EEE513DB74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4FD9D-BE72-1983-5D37-B76556B82694}"/>
              </a:ext>
            </a:extLst>
          </p:cNvPr>
          <p:cNvSpPr>
            <a:spLocks noGrp="1"/>
          </p:cNvSpPr>
          <p:nvPr>
            <p:ph type="dt" sz="half" idx="10"/>
          </p:nvPr>
        </p:nvSpPr>
        <p:spPr/>
        <p:txBody>
          <a:bodyPr/>
          <a:lstStyle/>
          <a:p>
            <a:fld id="{E9F5E66F-D33C-46D8-8AB3-7D3823E5B768}" type="datetimeFigureOut">
              <a:rPr lang="en-US" smtClean="0"/>
              <a:t>4/10/2026</a:t>
            </a:fld>
            <a:endParaRPr lang="en-US"/>
          </a:p>
        </p:txBody>
      </p:sp>
      <p:sp>
        <p:nvSpPr>
          <p:cNvPr id="5" name="Footer Placeholder 4">
            <a:extLst>
              <a:ext uri="{FF2B5EF4-FFF2-40B4-BE49-F238E27FC236}">
                <a16:creationId xmlns:a16="http://schemas.microsoft.com/office/drawing/2014/main" id="{8048CB95-3B97-6FCA-CD23-782BB2F01D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9D8FE-B1D2-BB55-B970-87E8FFE4B03C}"/>
              </a:ext>
            </a:extLst>
          </p:cNvPr>
          <p:cNvSpPr>
            <a:spLocks noGrp="1"/>
          </p:cNvSpPr>
          <p:nvPr>
            <p:ph type="sldNum" sz="quarter" idx="12"/>
          </p:nvPr>
        </p:nvSpPr>
        <p:spPr/>
        <p:txBody>
          <a:bodyPr/>
          <a:lstStyle/>
          <a:p>
            <a:fld id="{00C5D323-8F4D-4173-95AA-C62B0300A7E3}" type="slidenum">
              <a:rPr lang="en-US" smtClean="0"/>
              <a:t>‹#›</a:t>
            </a:fld>
            <a:endParaRPr lang="en-US"/>
          </a:p>
        </p:txBody>
      </p:sp>
    </p:spTree>
    <p:extLst>
      <p:ext uri="{BB962C8B-B14F-4D97-AF65-F5344CB8AC3E}">
        <p14:creationId xmlns:p14="http://schemas.microsoft.com/office/powerpoint/2010/main" val="3372887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C643E-9B7E-01AD-D389-07D7176DB2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8D3FE5-73F9-AD36-178D-32486CFCFA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F5501-6F68-D1AB-B7D0-F877A7197DB7}"/>
              </a:ext>
            </a:extLst>
          </p:cNvPr>
          <p:cNvSpPr>
            <a:spLocks noGrp="1"/>
          </p:cNvSpPr>
          <p:nvPr>
            <p:ph type="dt" sz="half" idx="10"/>
          </p:nvPr>
        </p:nvSpPr>
        <p:spPr/>
        <p:txBody>
          <a:bodyPr/>
          <a:lstStyle/>
          <a:p>
            <a:fld id="{E9F5E66F-D33C-46D8-8AB3-7D3823E5B768}" type="datetimeFigureOut">
              <a:rPr lang="en-US" smtClean="0"/>
              <a:t>4/10/2026</a:t>
            </a:fld>
            <a:endParaRPr lang="en-US"/>
          </a:p>
        </p:txBody>
      </p:sp>
      <p:sp>
        <p:nvSpPr>
          <p:cNvPr id="5" name="Footer Placeholder 4">
            <a:extLst>
              <a:ext uri="{FF2B5EF4-FFF2-40B4-BE49-F238E27FC236}">
                <a16:creationId xmlns:a16="http://schemas.microsoft.com/office/drawing/2014/main" id="{65AEDFB3-ECF0-988D-D35A-03D48A0630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CB210C-1AFC-2F7C-C391-7F8003478E29}"/>
              </a:ext>
            </a:extLst>
          </p:cNvPr>
          <p:cNvSpPr>
            <a:spLocks noGrp="1"/>
          </p:cNvSpPr>
          <p:nvPr>
            <p:ph type="sldNum" sz="quarter" idx="12"/>
          </p:nvPr>
        </p:nvSpPr>
        <p:spPr/>
        <p:txBody>
          <a:bodyPr/>
          <a:lstStyle/>
          <a:p>
            <a:fld id="{00C5D323-8F4D-4173-95AA-C62B0300A7E3}" type="slidenum">
              <a:rPr lang="en-US" smtClean="0"/>
              <a:t>‹#›</a:t>
            </a:fld>
            <a:endParaRPr lang="en-US"/>
          </a:p>
        </p:txBody>
      </p:sp>
    </p:spTree>
    <p:extLst>
      <p:ext uri="{BB962C8B-B14F-4D97-AF65-F5344CB8AC3E}">
        <p14:creationId xmlns:p14="http://schemas.microsoft.com/office/powerpoint/2010/main" val="2199297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E3CA3-D5DA-B8FF-DDFE-E45B361254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5E6254-A174-2FE0-114C-C338B81E3CC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5E706D-7136-2C48-BBF1-9F4F5CB4965C}"/>
              </a:ext>
            </a:extLst>
          </p:cNvPr>
          <p:cNvSpPr>
            <a:spLocks noGrp="1"/>
          </p:cNvSpPr>
          <p:nvPr>
            <p:ph type="dt" sz="half" idx="10"/>
          </p:nvPr>
        </p:nvSpPr>
        <p:spPr/>
        <p:txBody>
          <a:bodyPr/>
          <a:lstStyle/>
          <a:p>
            <a:fld id="{E9F5E66F-D33C-46D8-8AB3-7D3823E5B768}" type="datetimeFigureOut">
              <a:rPr lang="en-US" smtClean="0"/>
              <a:t>4/10/2026</a:t>
            </a:fld>
            <a:endParaRPr lang="en-US"/>
          </a:p>
        </p:txBody>
      </p:sp>
      <p:sp>
        <p:nvSpPr>
          <p:cNvPr id="5" name="Footer Placeholder 4">
            <a:extLst>
              <a:ext uri="{FF2B5EF4-FFF2-40B4-BE49-F238E27FC236}">
                <a16:creationId xmlns:a16="http://schemas.microsoft.com/office/drawing/2014/main" id="{FD26F63F-558A-B32D-6C78-32FB76BFC6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8651D2-8BC1-A665-F1D5-8AC27E0FB4DD}"/>
              </a:ext>
            </a:extLst>
          </p:cNvPr>
          <p:cNvSpPr>
            <a:spLocks noGrp="1"/>
          </p:cNvSpPr>
          <p:nvPr>
            <p:ph type="sldNum" sz="quarter" idx="12"/>
          </p:nvPr>
        </p:nvSpPr>
        <p:spPr/>
        <p:txBody>
          <a:bodyPr/>
          <a:lstStyle/>
          <a:p>
            <a:fld id="{00C5D323-8F4D-4173-95AA-C62B0300A7E3}" type="slidenum">
              <a:rPr lang="en-US" smtClean="0"/>
              <a:t>‹#›</a:t>
            </a:fld>
            <a:endParaRPr lang="en-US"/>
          </a:p>
        </p:txBody>
      </p:sp>
    </p:spTree>
    <p:extLst>
      <p:ext uri="{BB962C8B-B14F-4D97-AF65-F5344CB8AC3E}">
        <p14:creationId xmlns:p14="http://schemas.microsoft.com/office/powerpoint/2010/main" val="3922120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896BE-C748-A1EE-5751-428154E998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E5879-FB60-E3E6-3EBE-B0DF785CA9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2C84D8-2ED2-C1C1-B5B9-58CE156B75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1FC27B-C5F5-B4C1-3C37-EB79477CD050}"/>
              </a:ext>
            </a:extLst>
          </p:cNvPr>
          <p:cNvSpPr>
            <a:spLocks noGrp="1"/>
          </p:cNvSpPr>
          <p:nvPr>
            <p:ph type="dt" sz="half" idx="10"/>
          </p:nvPr>
        </p:nvSpPr>
        <p:spPr/>
        <p:txBody>
          <a:bodyPr/>
          <a:lstStyle/>
          <a:p>
            <a:fld id="{E9F5E66F-D33C-46D8-8AB3-7D3823E5B768}" type="datetimeFigureOut">
              <a:rPr lang="en-US" smtClean="0"/>
              <a:t>4/10/2026</a:t>
            </a:fld>
            <a:endParaRPr lang="en-US"/>
          </a:p>
        </p:txBody>
      </p:sp>
      <p:sp>
        <p:nvSpPr>
          <p:cNvPr id="6" name="Footer Placeholder 5">
            <a:extLst>
              <a:ext uri="{FF2B5EF4-FFF2-40B4-BE49-F238E27FC236}">
                <a16:creationId xmlns:a16="http://schemas.microsoft.com/office/drawing/2014/main" id="{7B9306D5-C54A-98A6-210E-7E7EF51516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8D94FF-A619-3AC9-B094-CFF1B22A18C5}"/>
              </a:ext>
            </a:extLst>
          </p:cNvPr>
          <p:cNvSpPr>
            <a:spLocks noGrp="1"/>
          </p:cNvSpPr>
          <p:nvPr>
            <p:ph type="sldNum" sz="quarter" idx="12"/>
          </p:nvPr>
        </p:nvSpPr>
        <p:spPr/>
        <p:txBody>
          <a:bodyPr/>
          <a:lstStyle/>
          <a:p>
            <a:fld id="{00C5D323-8F4D-4173-95AA-C62B0300A7E3}" type="slidenum">
              <a:rPr lang="en-US" smtClean="0"/>
              <a:t>‹#›</a:t>
            </a:fld>
            <a:endParaRPr lang="en-US"/>
          </a:p>
        </p:txBody>
      </p:sp>
    </p:spTree>
    <p:extLst>
      <p:ext uri="{BB962C8B-B14F-4D97-AF65-F5344CB8AC3E}">
        <p14:creationId xmlns:p14="http://schemas.microsoft.com/office/powerpoint/2010/main" val="3902168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B4FBD-C130-5FBC-D553-EE7C6E9254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E7A8E9-08BB-7E2A-A782-7D541A561E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E66AE-EDC1-B133-9764-784B1DB930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815B9A-26E4-F2F2-1445-A5CEE884BC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AE9056-C8CB-918A-F762-77AFFB3D06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9AE959-20A9-F699-0677-58A3416BACC4}"/>
              </a:ext>
            </a:extLst>
          </p:cNvPr>
          <p:cNvSpPr>
            <a:spLocks noGrp="1"/>
          </p:cNvSpPr>
          <p:nvPr>
            <p:ph type="dt" sz="half" idx="10"/>
          </p:nvPr>
        </p:nvSpPr>
        <p:spPr/>
        <p:txBody>
          <a:bodyPr/>
          <a:lstStyle/>
          <a:p>
            <a:fld id="{E9F5E66F-D33C-46D8-8AB3-7D3823E5B768}" type="datetimeFigureOut">
              <a:rPr lang="en-US" smtClean="0"/>
              <a:t>4/10/2026</a:t>
            </a:fld>
            <a:endParaRPr lang="en-US"/>
          </a:p>
        </p:txBody>
      </p:sp>
      <p:sp>
        <p:nvSpPr>
          <p:cNvPr id="8" name="Footer Placeholder 7">
            <a:extLst>
              <a:ext uri="{FF2B5EF4-FFF2-40B4-BE49-F238E27FC236}">
                <a16:creationId xmlns:a16="http://schemas.microsoft.com/office/drawing/2014/main" id="{E7CBE4AE-63FB-7136-81E1-F2685D9882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F227E0-8318-5444-0C5D-C45F50B4C4A2}"/>
              </a:ext>
            </a:extLst>
          </p:cNvPr>
          <p:cNvSpPr>
            <a:spLocks noGrp="1"/>
          </p:cNvSpPr>
          <p:nvPr>
            <p:ph type="sldNum" sz="quarter" idx="12"/>
          </p:nvPr>
        </p:nvSpPr>
        <p:spPr/>
        <p:txBody>
          <a:bodyPr/>
          <a:lstStyle/>
          <a:p>
            <a:fld id="{00C5D323-8F4D-4173-95AA-C62B0300A7E3}" type="slidenum">
              <a:rPr lang="en-US" smtClean="0"/>
              <a:t>‹#›</a:t>
            </a:fld>
            <a:endParaRPr lang="en-US"/>
          </a:p>
        </p:txBody>
      </p:sp>
    </p:spTree>
    <p:extLst>
      <p:ext uri="{BB962C8B-B14F-4D97-AF65-F5344CB8AC3E}">
        <p14:creationId xmlns:p14="http://schemas.microsoft.com/office/powerpoint/2010/main" val="83073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CAE30-F763-FDD9-A752-B87124A065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2ED710-829B-B763-C611-65F9683AA0CE}"/>
              </a:ext>
            </a:extLst>
          </p:cNvPr>
          <p:cNvSpPr>
            <a:spLocks noGrp="1"/>
          </p:cNvSpPr>
          <p:nvPr>
            <p:ph type="dt" sz="half" idx="10"/>
          </p:nvPr>
        </p:nvSpPr>
        <p:spPr/>
        <p:txBody>
          <a:bodyPr/>
          <a:lstStyle/>
          <a:p>
            <a:fld id="{E9F5E66F-D33C-46D8-8AB3-7D3823E5B768}" type="datetimeFigureOut">
              <a:rPr lang="en-US" smtClean="0"/>
              <a:t>4/10/2026</a:t>
            </a:fld>
            <a:endParaRPr lang="en-US"/>
          </a:p>
        </p:txBody>
      </p:sp>
      <p:sp>
        <p:nvSpPr>
          <p:cNvPr id="4" name="Footer Placeholder 3">
            <a:extLst>
              <a:ext uri="{FF2B5EF4-FFF2-40B4-BE49-F238E27FC236}">
                <a16:creationId xmlns:a16="http://schemas.microsoft.com/office/drawing/2014/main" id="{C42C2F7B-EA24-38F5-618A-5E2FD4017F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199B3F-28C3-9DE2-DAF3-C71971247208}"/>
              </a:ext>
            </a:extLst>
          </p:cNvPr>
          <p:cNvSpPr>
            <a:spLocks noGrp="1"/>
          </p:cNvSpPr>
          <p:nvPr>
            <p:ph type="sldNum" sz="quarter" idx="12"/>
          </p:nvPr>
        </p:nvSpPr>
        <p:spPr/>
        <p:txBody>
          <a:bodyPr/>
          <a:lstStyle/>
          <a:p>
            <a:fld id="{00C5D323-8F4D-4173-95AA-C62B0300A7E3}" type="slidenum">
              <a:rPr lang="en-US" smtClean="0"/>
              <a:t>‹#›</a:t>
            </a:fld>
            <a:endParaRPr lang="en-US"/>
          </a:p>
        </p:txBody>
      </p:sp>
    </p:spTree>
    <p:extLst>
      <p:ext uri="{BB962C8B-B14F-4D97-AF65-F5344CB8AC3E}">
        <p14:creationId xmlns:p14="http://schemas.microsoft.com/office/powerpoint/2010/main" val="1214071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63AB95-6023-E6BA-91C0-82F49F49A2C3}"/>
              </a:ext>
            </a:extLst>
          </p:cNvPr>
          <p:cNvSpPr>
            <a:spLocks noGrp="1"/>
          </p:cNvSpPr>
          <p:nvPr>
            <p:ph type="dt" sz="half" idx="10"/>
          </p:nvPr>
        </p:nvSpPr>
        <p:spPr/>
        <p:txBody>
          <a:bodyPr/>
          <a:lstStyle/>
          <a:p>
            <a:fld id="{E9F5E66F-D33C-46D8-8AB3-7D3823E5B768}" type="datetimeFigureOut">
              <a:rPr lang="en-US" smtClean="0"/>
              <a:t>4/10/2026</a:t>
            </a:fld>
            <a:endParaRPr lang="en-US"/>
          </a:p>
        </p:txBody>
      </p:sp>
      <p:sp>
        <p:nvSpPr>
          <p:cNvPr id="3" name="Footer Placeholder 2">
            <a:extLst>
              <a:ext uri="{FF2B5EF4-FFF2-40B4-BE49-F238E27FC236}">
                <a16:creationId xmlns:a16="http://schemas.microsoft.com/office/drawing/2014/main" id="{ED767B22-EADE-F44D-0F46-26F2FF6FB6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E36615-60DD-201B-4C15-29651C50312A}"/>
              </a:ext>
            </a:extLst>
          </p:cNvPr>
          <p:cNvSpPr>
            <a:spLocks noGrp="1"/>
          </p:cNvSpPr>
          <p:nvPr>
            <p:ph type="sldNum" sz="quarter" idx="12"/>
          </p:nvPr>
        </p:nvSpPr>
        <p:spPr/>
        <p:txBody>
          <a:bodyPr/>
          <a:lstStyle/>
          <a:p>
            <a:fld id="{00C5D323-8F4D-4173-95AA-C62B0300A7E3}" type="slidenum">
              <a:rPr lang="en-US" smtClean="0"/>
              <a:t>‹#›</a:t>
            </a:fld>
            <a:endParaRPr lang="en-US"/>
          </a:p>
        </p:txBody>
      </p:sp>
    </p:spTree>
    <p:extLst>
      <p:ext uri="{BB962C8B-B14F-4D97-AF65-F5344CB8AC3E}">
        <p14:creationId xmlns:p14="http://schemas.microsoft.com/office/powerpoint/2010/main" val="451448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A3A8A-A567-8601-CE31-F44E9087EC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6426DF-0956-5C61-B95A-27C57B868D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456172-5F05-A2B3-D7D3-93155293C1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027001-985F-5229-6CB7-538E9F83F3F8}"/>
              </a:ext>
            </a:extLst>
          </p:cNvPr>
          <p:cNvSpPr>
            <a:spLocks noGrp="1"/>
          </p:cNvSpPr>
          <p:nvPr>
            <p:ph type="dt" sz="half" idx="10"/>
          </p:nvPr>
        </p:nvSpPr>
        <p:spPr/>
        <p:txBody>
          <a:bodyPr/>
          <a:lstStyle/>
          <a:p>
            <a:fld id="{E9F5E66F-D33C-46D8-8AB3-7D3823E5B768}" type="datetimeFigureOut">
              <a:rPr lang="en-US" smtClean="0"/>
              <a:t>4/10/2026</a:t>
            </a:fld>
            <a:endParaRPr lang="en-US"/>
          </a:p>
        </p:txBody>
      </p:sp>
      <p:sp>
        <p:nvSpPr>
          <p:cNvPr id="6" name="Footer Placeholder 5">
            <a:extLst>
              <a:ext uri="{FF2B5EF4-FFF2-40B4-BE49-F238E27FC236}">
                <a16:creationId xmlns:a16="http://schemas.microsoft.com/office/drawing/2014/main" id="{01017389-931E-AB23-E420-4DDEE08EBB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3A0A82-B0FD-BD86-49EC-2616DF4140BC}"/>
              </a:ext>
            </a:extLst>
          </p:cNvPr>
          <p:cNvSpPr>
            <a:spLocks noGrp="1"/>
          </p:cNvSpPr>
          <p:nvPr>
            <p:ph type="sldNum" sz="quarter" idx="12"/>
          </p:nvPr>
        </p:nvSpPr>
        <p:spPr/>
        <p:txBody>
          <a:bodyPr/>
          <a:lstStyle/>
          <a:p>
            <a:fld id="{00C5D323-8F4D-4173-95AA-C62B0300A7E3}" type="slidenum">
              <a:rPr lang="en-US" smtClean="0"/>
              <a:t>‹#›</a:t>
            </a:fld>
            <a:endParaRPr lang="en-US"/>
          </a:p>
        </p:txBody>
      </p:sp>
    </p:spTree>
    <p:extLst>
      <p:ext uri="{BB962C8B-B14F-4D97-AF65-F5344CB8AC3E}">
        <p14:creationId xmlns:p14="http://schemas.microsoft.com/office/powerpoint/2010/main" val="4145032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9FE6-FAF5-733A-A773-CCCFB4009C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463239-1447-536F-A66F-400837CDDC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F15AEF-982B-719A-ABF3-8FD350EAA4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34EB27-3751-14D3-9F8C-31F1A27F654E}"/>
              </a:ext>
            </a:extLst>
          </p:cNvPr>
          <p:cNvSpPr>
            <a:spLocks noGrp="1"/>
          </p:cNvSpPr>
          <p:nvPr>
            <p:ph type="dt" sz="half" idx="10"/>
          </p:nvPr>
        </p:nvSpPr>
        <p:spPr/>
        <p:txBody>
          <a:bodyPr/>
          <a:lstStyle/>
          <a:p>
            <a:fld id="{E9F5E66F-D33C-46D8-8AB3-7D3823E5B768}" type="datetimeFigureOut">
              <a:rPr lang="en-US" smtClean="0"/>
              <a:t>4/10/2026</a:t>
            </a:fld>
            <a:endParaRPr lang="en-US"/>
          </a:p>
        </p:txBody>
      </p:sp>
      <p:sp>
        <p:nvSpPr>
          <p:cNvPr id="6" name="Footer Placeholder 5">
            <a:extLst>
              <a:ext uri="{FF2B5EF4-FFF2-40B4-BE49-F238E27FC236}">
                <a16:creationId xmlns:a16="http://schemas.microsoft.com/office/drawing/2014/main" id="{CE0C86FE-1D80-BCC0-298E-259AE3976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B2E34C-DAA8-3DA2-3059-036FA0B7A6DA}"/>
              </a:ext>
            </a:extLst>
          </p:cNvPr>
          <p:cNvSpPr>
            <a:spLocks noGrp="1"/>
          </p:cNvSpPr>
          <p:nvPr>
            <p:ph type="sldNum" sz="quarter" idx="12"/>
          </p:nvPr>
        </p:nvSpPr>
        <p:spPr/>
        <p:txBody>
          <a:bodyPr/>
          <a:lstStyle/>
          <a:p>
            <a:fld id="{00C5D323-8F4D-4173-95AA-C62B0300A7E3}" type="slidenum">
              <a:rPr lang="en-US" smtClean="0"/>
              <a:t>‹#›</a:t>
            </a:fld>
            <a:endParaRPr lang="en-US"/>
          </a:p>
        </p:txBody>
      </p:sp>
    </p:spTree>
    <p:extLst>
      <p:ext uri="{BB962C8B-B14F-4D97-AF65-F5344CB8AC3E}">
        <p14:creationId xmlns:p14="http://schemas.microsoft.com/office/powerpoint/2010/main" val="749774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AE0AEF-C49F-4D8F-F1C1-0128E8D84F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13B14A-EB97-894A-4461-7ECBB7B438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C61010-2949-E531-9AD4-0278521922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9F5E66F-D33C-46D8-8AB3-7D3823E5B768}" type="datetimeFigureOut">
              <a:rPr lang="en-US" smtClean="0"/>
              <a:t>4/10/2026</a:t>
            </a:fld>
            <a:endParaRPr lang="en-US"/>
          </a:p>
        </p:txBody>
      </p:sp>
      <p:sp>
        <p:nvSpPr>
          <p:cNvPr id="5" name="Footer Placeholder 4">
            <a:extLst>
              <a:ext uri="{FF2B5EF4-FFF2-40B4-BE49-F238E27FC236}">
                <a16:creationId xmlns:a16="http://schemas.microsoft.com/office/drawing/2014/main" id="{5983E0F5-E78A-76E0-A351-EC3A8B035B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6AAF7F3-DF6F-5A18-6234-6B757FDC46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0C5D323-8F4D-4173-95AA-C62B0300A7E3}" type="slidenum">
              <a:rPr lang="en-US" smtClean="0"/>
              <a:t>‹#›</a:t>
            </a:fld>
            <a:endParaRPr lang="en-US"/>
          </a:p>
        </p:txBody>
      </p:sp>
    </p:spTree>
    <p:extLst>
      <p:ext uri="{BB962C8B-B14F-4D97-AF65-F5344CB8AC3E}">
        <p14:creationId xmlns:p14="http://schemas.microsoft.com/office/powerpoint/2010/main" val="1665158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e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3A67F7-8EA9-DC90-15FD-8DB6D6C10AEB}"/>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r="4446" b="1"/>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39984303-685C-3650-B9A3-CD3A41DA4597}"/>
              </a:ext>
            </a:extLst>
          </p:cNvPr>
          <p:cNvSpPr>
            <a:spLocks noGrp="1"/>
          </p:cNvSpPr>
          <p:nvPr>
            <p:ph type="ctrTitle"/>
          </p:nvPr>
        </p:nvSpPr>
        <p:spPr>
          <a:xfrm>
            <a:off x="965200" y="965200"/>
            <a:ext cx="10261600" cy="3564869"/>
          </a:xfrm>
        </p:spPr>
        <p:txBody>
          <a:bodyPr vert="horz" lIns="91440" tIns="45720" rIns="91440" bIns="45720" rtlCol="0">
            <a:normAutofit/>
          </a:bodyPr>
          <a:lstStyle/>
          <a:p>
            <a:pPr rtl="1"/>
            <a:r>
              <a:rPr lang="en-US" sz="115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البحث</a:t>
            </a:r>
            <a:r>
              <a:rPr lang="en-US" sz="115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n-US" sz="115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العلمي</a:t>
            </a:r>
            <a:r>
              <a:rPr lang="en-US" sz="115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n-US" sz="115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لتعزيز</a:t>
            </a:r>
            <a:r>
              <a:rPr lang="en-US" sz="115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n-US" sz="115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الاستدامة</a:t>
            </a:r>
            <a:endParaRPr lang="en-US" sz="115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3" name="Subtitle 2">
            <a:extLst>
              <a:ext uri="{FF2B5EF4-FFF2-40B4-BE49-F238E27FC236}">
                <a16:creationId xmlns:a16="http://schemas.microsoft.com/office/drawing/2014/main" id="{09668930-794A-9121-1832-FDEDC3F68FC3}"/>
              </a:ext>
            </a:extLst>
          </p:cNvPr>
          <p:cNvSpPr>
            <a:spLocks noGrp="1"/>
          </p:cNvSpPr>
          <p:nvPr>
            <p:ph type="subTitle" idx="1"/>
          </p:nvPr>
        </p:nvSpPr>
        <p:spPr>
          <a:xfrm>
            <a:off x="965200" y="4085305"/>
            <a:ext cx="10863006" cy="2285998"/>
          </a:xfrm>
        </p:spPr>
        <p:txBody>
          <a:bodyPr vert="horz" lIns="91440" tIns="45720" rIns="91440" bIns="45720" rtlCol="0">
            <a:normAutofit/>
          </a:bodyPr>
          <a:lstStyle/>
          <a:p>
            <a:pPr algn="r" rtl="1"/>
            <a:endParaRPr lang="en-US" sz="2800" b="1" dirty="0"/>
          </a:p>
          <a:p>
            <a:pPr algn="r" rtl="1"/>
            <a:r>
              <a:rPr lang="en-US" sz="2800" b="1" dirty="0" err="1"/>
              <a:t>قصص</a:t>
            </a:r>
            <a:r>
              <a:rPr lang="en-US" sz="2800" b="1" dirty="0"/>
              <a:t> </a:t>
            </a:r>
            <a:r>
              <a:rPr lang="en-US" sz="2800" b="1" dirty="0" err="1"/>
              <a:t>نجاح</a:t>
            </a:r>
            <a:r>
              <a:rPr lang="en-US" sz="2800" b="1" dirty="0"/>
              <a:t> </a:t>
            </a:r>
            <a:r>
              <a:rPr lang="en-US" sz="2800" b="1" dirty="0" err="1"/>
              <a:t>زراعية</a:t>
            </a:r>
            <a:r>
              <a:rPr lang="en-US" sz="2800" b="1" dirty="0"/>
              <a:t> </a:t>
            </a:r>
            <a:r>
              <a:rPr lang="en-US" sz="2800" b="1" dirty="0" err="1"/>
              <a:t>في</a:t>
            </a:r>
            <a:r>
              <a:rPr lang="en-US" sz="2800" b="1" dirty="0"/>
              <a:t> </a:t>
            </a:r>
            <a:r>
              <a:rPr lang="en-US" sz="2800" b="1" dirty="0" err="1"/>
              <a:t>الاستدامة</a:t>
            </a:r>
            <a:endParaRPr lang="en-US" sz="2800" b="1" dirty="0"/>
          </a:p>
          <a:p>
            <a:pPr algn="r" rtl="1"/>
            <a:endParaRPr lang="en-US" sz="2800" b="1" dirty="0"/>
          </a:p>
          <a:p>
            <a:pPr algn="r" rtl="1"/>
            <a:r>
              <a:rPr lang="en-US" sz="2800" b="1" dirty="0" err="1"/>
              <a:t>ايمن</a:t>
            </a:r>
            <a:r>
              <a:rPr lang="en-US" sz="2800" b="1" dirty="0"/>
              <a:t> </a:t>
            </a:r>
            <a:r>
              <a:rPr lang="en-US" sz="2800" b="1" dirty="0" err="1"/>
              <a:t>صبحا</a:t>
            </a:r>
            <a:endParaRPr lang="en-US" sz="2800" b="1" dirty="0"/>
          </a:p>
        </p:txBody>
      </p:sp>
    </p:spTree>
    <p:extLst>
      <p:ext uri="{BB962C8B-B14F-4D97-AF65-F5344CB8AC3E}">
        <p14:creationId xmlns:p14="http://schemas.microsoft.com/office/powerpoint/2010/main" val="15949555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4ADEC3-67A7-E7BB-62DF-BB27115E6F2D}"/>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D7F64A8-D625-4F61-A290-B499BB62A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960F4F-DAA9-2A88-32DD-43E432E83AA0}"/>
              </a:ext>
            </a:extLst>
          </p:cNvPr>
          <p:cNvSpPr>
            <a:spLocks noGrp="1"/>
          </p:cNvSpPr>
          <p:nvPr>
            <p:ph type="title"/>
          </p:nvPr>
        </p:nvSpPr>
        <p:spPr>
          <a:xfrm>
            <a:off x="419757" y="1114373"/>
            <a:ext cx="5801917" cy="2228760"/>
          </a:xfrm>
        </p:spPr>
        <p:txBody>
          <a:bodyPr anchor="b">
            <a:normAutofit/>
          </a:bodyPr>
          <a:lstStyle/>
          <a:p>
            <a:r>
              <a:rPr lang="en-US" sz="4000" dirty="0"/>
              <a:t>The distribution lines </a:t>
            </a:r>
            <a:r>
              <a:rPr lang="en-US" sz="4000" dirty="0">
                <a:solidFill>
                  <a:srgbClr val="0070C0"/>
                </a:solidFill>
              </a:rPr>
              <a:t>(Products from other sources)</a:t>
            </a:r>
          </a:p>
        </p:txBody>
      </p:sp>
      <p:sp>
        <p:nvSpPr>
          <p:cNvPr id="3" name="Content Placeholder 2">
            <a:extLst>
              <a:ext uri="{FF2B5EF4-FFF2-40B4-BE49-F238E27FC236}">
                <a16:creationId xmlns:a16="http://schemas.microsoft.com/office/drawing/2014/main" id="{8B6C2A8E-4317-4F5F-589A-128FF1285EFC}"/>
              </a:ext>
            </a:extLst>
          </p:cNvPr>
          <p:cNvSpPr>
            <a:spLocks noGrp="1"/>
          </p:cNvSpPr>
          <p:nvPr>
            <p:ph idx="1"/>
          </p:nvPr>
        </p:nvSpPr>
        <p:spPr>
          <a:xfrm>
            <a:off x="419757" y="3514868"/>
            <a:ext cx="6221674" cy="3155755"/>
          </a:xfrm>
        </p:spPr>
        <p:txBody>
          <a:bodyPr>
            <a:normAutofit lnSpcReduction="10000"/>
          </a:bodyPr>
          <a:lstStyle/>
          <a:p>
            <a:r>
              <a:rPr lang="en-US" sz="2400" dirty="0"/>
              <a:t>Pesticides </a:t>
            </a:r>
          </a:p>
          <a:p>
            <a:r>
              <a:rPr lang="en-US" sz="2400" dirty="0"/>
              <a:t>Organic Fertilizer </a:t>
            </a:r>
          </a:p>
          <a:p>
            <a:r>
              <a:rPr lang="en-US" sz="2400" dirty="0"/>
              <a:t>Tubers. </a:t>
            </a:r>
          </a:p>
          <a:p>
            <a:endParaRPr lang="en-US" sz="2400" dirty="0"/>
          </a:p>
          <a:p>
            <a:pPr marL="0" indent="0">
              <a:buNone/>
            </a:pPr>
            <a:r>
              <a:rPr lang="en-US" sz="2400" dirty="0">
                <a:solidFill>
                  <a:srgbClr val="002060"/>
                </a:solidFill>
              </a:rPr>
              <a:t>Some of the above-mentioned products are supplied to farmers who are dealing with one source for all their farms’ needs as a favor by National </a:t>
            </a:r>
            <a:r>
              <a:rPr lang="en-US" sz="2400" dirty="0" err="1">
                <a:solidFill>
                  <a:srgbClr val="002060"/>
                </a:solidFill>
              </a:rPr>
              <a:t>Fairdose</a:t>
            </a:r>
            <a:r>
              <a:rPr lang="en-US" sz="2400" dirty="0">
                <a:solidFill>
                  <a:srgbClr val="002060"/>
                </a:solidFill>
              </a:rPr>
              <a:t>. </a:t>
            </a:r>
          </a:p>
        </p:txBody>
      </p:sp>
      <p:pic>
        <p:nvPicPr>
          <p:cNvPr id="9" name="Graphic 8" descr="Farm scene">
            <a:extLst>
              <a:ext uri="{FF2B5EF4-FFF2-40B4-BE49-F238E27FC236}">
                <a16:creationId xmlns:a16="http://schemas.microsoft.com/office/drawing/2014/main" id="{A18624D6-CF5D-48AC-A6CB-C1F47EBD2D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a:alphaModFix amt="15000"/>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2909433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CEEA00-D06C-5D85-EF2B-1F52EA01766B}"/>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Looking Ahead</a:t>
            </a:r>
          </a:p>
        </p:txBody>
      </p:sp>
      <p:graphicFrame>
        <p:nvGraphicFramePr>
          <p:cNvPr id="5" name="Content Placeholder 2">
            <a:extLst>
              <a:ext uri="{FF2B5EF4-FFF2-40B4-BE49-F238E27FC236}">
                <a16:creationId xmlns:a16="http://schemas.microsoft.com/office/drawing/2014/main" id="{AC4128E2-92BF-3DD8-9151-AB7D88130A34}"/>
              </a:ext>
            </a:extLst>
          </p:cNvPr>
          <p:cNvGraphicFramePr>
            <a:graphicFrameLocks noGrp="1"/>
          </p:cNvGraphicFramePr>
          <p:nvPr>
            <p:ph idx="1"/>
            <p:extLst>
              <p:ext uri="{D42A27DB-BD31-4B8C-83A1-F6EECF244321}">
                <p14:modId xmlns:p14="http://schemas.microsoft.com/office/powerpoint/2010/main" val="3154496620"/>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3596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B24796A-C1F6-4B21-B963-70E55A144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82342"/>
          </a:xfrm>
          <a:custGeom>
            <a:avLst/>
            <a:gdLst>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67374 w 12192000"/>
              <a:gd name="connsiteY53" fmla="*/ 195957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288078 w 12192000"/>
              <a:gd name="connsiteY59" fmla="*/ 19652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351578 w 12192000"/>
              <a:gd name="connsiteY59" fmla="*/ 19144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351578 w 12192000"/>
              <a:gd name="connsiteY58" fmla="*/ 1914422 h 3482342"/>
              <a:gd name="connsiteX59" fmla="*/ 8248914 w 12192000"/>
              <a:gd name="connsiteY59" fmla="*/ 195417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17124 w 12192000"/>
              <a:gd name="connsiteY69" fmla="*/ 1837109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700779 w 12192000"/>
              <a:gd name="connsiteY75" fmla="*/ 1907344 h 3482342"/>
              <a:gd name="connsiteX76" fmla="*/ 6672513 w 12192000"/>
              <a:gd name="connsiteY76" fmla="*/ 1926452 h 3482342"/>
              <a:gd name="connsiteX77" fmla="*/ 6633549 w 12192000"/>
              <a:gd name="connsiteY77" fmla="*/ 1936255 h 3482342"/>
              <a:gd name="connsiteX78" fmla="*/ 6444344 w 12192000"/>
              <a:gd name="connsiteY78" fmla="*/ 1969663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42310 w 12192000"/>
              <a:gd name="connsiteY82" fmla="*/ 2092510 h 3482342"/>
              <a:gd name="connsiteX83" fmla="*/ 6007916 w 12192000"/>
              <a:gd name="connsiteY83" fmla="*/ 2143752 h 3482342"/>
              <a:gd name="connsiteX84" fmla="*/ 5894610 w 12192000"/>
              <a:gd name="connsiteY84" fmla="*/ 2130684 h 3482342"/>
              <a:gd name="connsiteX85" fmla="*/ 5817682 w 12192000"/>
              <a:gd name="connsiteY85" fmla="*/ 2157358 h 3482342"/>
              <a:gd name="connsiteX86" fmla="*/ 5591469 w 12192000"/>
              <a:gd name="connsiteY86" fmla="*/ 2178389 h 3482342"/>
              <a:gd name="connsiteX87" fmla="*/ 5414282 w 12192000"/>
              <a:gd name="connsiteY87" fmla="*/ 2183070 h 3482342"/>
              <a:gd name="connsiteX88" fmla="*/ 5368369 w 12192000"/>
              <a:gd name="connsiteY88" fmla="*/ 2204272 h 3482342"/>
              <a:gd name="connsiteX89" fmla="*/ 5291263 w 12192000"/>
              <a:gd name="connsiteY89" fmla="*/ 2239182 h 3482342"/>
              <a:gd name="connsiteX90" fmla="*/ 5240857 w 12192000"/>
              <a:gd name="connsiteY90" fmla="*/ 2289444 h 3482342"/>
              <a:gd name="connsiteX91" fmla="*/ 5173523 w 12192000"/>
              <a:gd name="connsiteY91" fmla="*/ 2309057 h 3482342"/>
              <a:gd name="connsiteX92" fmla="*/ 5148543 w 12192000"/>
              <a:gd name="connsiteY92" fmla="*/ 2282356 h 3482342"/>
              <a:gd name="connsiteX93" fmla="*/ 5079548 w 12192000"/>
              <a:gd name="connsiteY93" fmla="*/ 2313485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48914 w 12192000"/>
              <a:gd name="connsiteY58" fmla="*/ 195417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45228 w 12192000"/>
              <a:gd name="connsiteY57" fmla="*/ 19398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30392 w 12192000"/>
              <a:gd name="connsiteY55" fmla="*/ 18985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0392 w 12192000"/>
              <a:gd name="connsiteY54" fmla="*/ 18985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0447 w 12192000"/>
              <a:gd name="connsiteY23" fmla="*/ 12870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294073 w 12192000"/>
              <a:gd name="connsiteY17" fmla="*/ 89726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01920 w 12192000"/>
              <a:gd name="connsiteY16" fmla="*/ 81310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98231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32727 w 12192000"/>
              <a:gd name="connsiteY21" fmla="*/ 1341335 h 3482342"/>
              <a:gd name="connsiteX22" fmla="*/ 10720408 w 12192000"/>
              <a:gd name="connsiteY22" fmla="*/ 1344999 h 3482342"/>
              <a:gd name="connsiteX23" fmla="*/ 10635456 w 12192000"/>
              <a:gd name="connsiteY23" fmla="*/ 1337688 h 3482342"/>
              <a:gd name="connsiteX24" fmla="*/ 10629954 w 12192000"/>
              <a:gd name="connsiteY24" fmla="*/ 1330628 h 3482342"/>
              <a:gd name="connsiteX25" fmla="*/ 10623883 w 12192000"/>
              <a:gd name="connsiteY25" fmla="*/ 1332776 h 3482342"/>
              <a:gd name="connsiteX26" fmla="*/ 10622090 w 12192000"/>
              <a:gd name="connsiteY26" fmla="*/ 1341385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524524 w 12192000"/>
              <a:gd name="connsiteY50" fmla="*/ 1902425 h 3482342"/>
              <a:gd name="connsiteX51" fmla="*/ 8436742 w 12192000"/>
              <a:gd name="connsiteY51" fmla="*/ 1923967 h 3482342"/>
              <a:gd name="connsiteX52" fmla="*/ 8345228 w 12192000"/>
              <a:gd name="connsiteY52" fmla="*/ 1939822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17124 w 12192000"/>
              <a:gd name="connsiteY63" fmla="*/ 1837109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700779 w 12192000"/>
              <a:gd name="connsiteY69" fmla="*/ 1907344 h 3482342"/>
              <a:gd name="connsiteX70" fmla="*/ 6672513 w 12192000"/>
              <a:gd name="connsiteY70" fmla="*/ 1926452 h 3482342"/>
              <a:gd name="connsiteX71" fmla="*/ 6633549 w 12192000"/>
              <a:gd name="connsiteY71" fmla="*/ 1936255 h 3482342"/>
              <a:gd name="connsiteX72" fmla="*/ 6444344 w 12192000"/>
              <a:gd name="connsiteY72" fmla="*/ 1969663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42310 w 12192000"/>
              <a:gd name="connsiteY76" fmla="*/ 2092510 h 3482342"/>
              <a:gd name="connsiteX77" fmla="*/ 6007916 w 12192000"/>
              <a:gd name="connsiteY77" fmla="*/ 2143752 h 3482342"/>
              <a:gd name="connsiteX78" fmla="*/ 5894610 w 12192000"/>
              <a:gd name="connsiteY78" fmla="*/ 2130684 h 3482342"/>
              <a:gd name="connsiteX79" fmla="*/ 5817682 w 12192000"/>
              <a:gd name="connsiteY79" fmla="*/ 2157358 h 3482342"/>
              <a:gd name="connsiteX80" fmla="*/ 5591469 w 12192000"/>
              <a:gd name="connsiteY80" fmla="*/ 2178389 h 3482342"/>
              <a:gd name="connsiteX81" fmla="*/ 5414282 w 12192000"/>
              <a:gd name="connsiteY81" fmla="*/ 2183070 h 3482342"/>
              <a:gd name="connsiteX82" fmla="*/ 5368369 w 12192000"/>
              <a:gd name="connsiteY82" fmla="*/ 2204272 h 3482342"/>
              <a:gd name="connsiteX83" fmla="*/ 5291263 w 12192000"/>
              <a:gd name="connsiteY83" fmla="*/ 2239182 h 3482342"/>
              <a:gd name="connsiteX84" fmla="*/ 5240857 w 12192000"/>
              <a:gd name="connsiteY84" fmla="*/ 2289444 h 3482342"/>
              <a:gd name="connsiteX85" fmla="*/ 5173523 w 12192000"/>
              <a:gd name="connsiteY85" fmla="*/ 2309057 h 3482342"/>
              <a:gd name="connsiteX86" fmla="*/ 5148543 w 12192000"/>
              <a:gd name="connsiteY86" fmla="*/ 2282356 h 3482342"/>
              <a:gd name="connsiteX87" fmla="*/ 5079548 w 12192000"/>
              <a:gd name="connsiteY87" fmla="*/ 2313485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720408 w 12192000"/>
              <a:gd name="connsiteY21" fmla="*/ 134499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524524 w 12192000"/>
              <a:gd name="connsiteY48" fmla="*/ 1902425 h 3482342"/>
              <a:gd name="connsiteX49" fmla="*/ 8436742 w 12192000"/>
              <a:gd name="connsiteY49" fmla="*/ 1923967 h 3482342"/>
              <a:gd name="connsiteX50" fmla="*/ 8345228 w 12192000"/>
              <a:gd name="connsiteY50" fmla="*/ 1939822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17124 w 12192000"/>
              <a:gd name="connsiteY61" fmla="*/ 1837109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700779 w 12192000"/>
              <a:gd name="connsiteY67" fmla="*/ 1907344 h 3482342"/>
              <a:gd name="connsiteX68" fmla="*/ 6672513 w 12192000"/>
              <a:gd name="connsiteY68" fmla="*/ 1926452 h 3482342"/>
              <a:gd name="connsiteX69" fmla="*/ 6633549 w 12192000"/>
              <a:gd name="connsiteY69" fmla="*/ 1936255 h 3482342"/>
              <a:gd name="connsiteX70" fmla="*/ 6444344 w 12192000"/>
              <a:gd name="connsiteY70" fmla="*/ 1969663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42310 w 12192000"/>
              <a:gd name="connsiteY74" fmla="*/ 2092510 h 3482342"/>
              <a:gd name="connsiteX75" fmla="*/ 6007916 w 12192000"/>
              <a:gd name="connsiteY75" fmla="*/ 2143752 h 3482342"/>
              <a:gd name="connsiteX76" fmla="*/ 5894610 w 12192000"/>
              <a:gd name="connsiteY76" fmla="*/ 2130684 h 3482342"/>
              <a:gd name="connsiteX77" fmla="*/ 5817682 w 12192000"/>
              <a:gd name="connsiteY77" fmla="*/ 2157358 h 3482342"/>
              <a:gd name="connsiteX78" fmla="*/ 5591469 w 12192000"/>
              <a:gd name="connsiteY78" fmla="*/ 2178389 h 3482342"/>
              <a:gd name="connsiteX79" fmla="*/ 5414282 w 12192000"/>
              <a:gd name="connsiteY79" fmla="*/ 2183070 h 3482342"/>
              <a:gd name="connsiteX80" fmla="*/ 5368369 w 12192000"/>
              <a:gd name="connsiteY80" fmla="*/ 2204272 h 3482342"/>
              <a:gd name="connsiteX81" fmla="*/ 5291263 w 12192000"/>
              <a:gd name="connsiteY81" fmla="*/ 2239182 h 3482342"/>
              <a:gd name="connsiteX82" fmla="*/ 5240857 w 12192000"/>
              <a:gd name="connsiteY82" fmla="*/ 2289444 h 3482342"/>
              <a:gd name="connsiteX83" fmla="*/ 5173523 w 12192000"/>
              <a:gd name="connsiteY83" fmla="*/ 2309057 h 3482342"/>
              <a:gd name="connsiteX84" fmla="*/ 5148543 w 12192000"/>
              <a:gd name="connsiteY84" fmla="*/ 2282356 h 3482342"/>
              <a:gd name="connsiteX85" fmla="*/ 5079548 w 12192000"/>
              <a:gd name="connsiteY85" fmla="*/ 2313485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17124 w 12192000"/>
              <a:gd name="connsiteY59" fmla="*/ 1837109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700779 w 12192000"/>
              <a:gd name="connsiteY65" fmla="*/ 1907344 h 3482342"/>
              <a:gd name="connsiteX66" fmla="*/ 6672513 w 12192000"/>
              <a:gd name="connsiteY66" fmla="*/ 1926452 h 3482342"/>
              <a:gd name="connsiteX67" fmla="*/ 6633549 w 12192000"/>
              <a:gd name="connsiteY67" fmla="*/ 1936255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07916 w 12192000"/>
              <a:gd name="connsiteY73" fmla="*/ 2143752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14282 w 12192000"/>
              <a:gd name="connsiteY77" fmla="*/ 2183070 h 3482342"/>
              <a:gd name="connsiteX78" fmla="*/ 5368369 w 12192000"/>
              <a:gd name="connsiteY78" fmla="*/ 2204272 h 3482342"/>
              <a:gd name="connsiteX79" fmla="*/ 5291263 w 12192000"/>
              <a:gd name="connsiteY79" fmla="*/ 2239182 h 3482342"/>
              <a:gd name="connsiteX80" fmla="*/ 5240857 w 12192000"/>
              <a:gd name="connsiteY80" fmla="*/ 2289444 h 3482342"/>
              <a:gd name="connsiteX81" fmla="*/ 5173523 w 12192000"/>
              <a:gd name="connsiteY81" fmla="*/ 2309057 h 3482342"/>
              <a:gd name="connsiteX82" fmla="*/ 5148543 w 12192000"/>
              <a:gd name="connsiteY82" fmla="*/ 2282356 h 3482342"/>
              <a:gd name="connsiteX83" fmla="*/ 5079548 w 12192000"/>
              <a:gd name="connsiteY83" fmla="*/ 2313485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33796 w 12192000"/>
              <a:gd name="connsiteY80" fmla="*/ 2268260 h 3482342"/>
              <a:gd name="connsiteX81" fmla="*/ 5173523 w 12192000"/>
              <a:gd name="connsiteY81" fmla="*/ 2309057 h 3482342"/>
              <a:gd name="connsiteX82" fmla="*/ 5123830 w 12192000"/>
              <a:gd name="connsiteY82" fmla="*/ 2307070 h 3482342"/>
              <a:gd name="connsiteX83" fmla="*/ 5065426 w 12192000"/>
              <a:gd name="connsiteY83" fmla="*/ 2324076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173523 w 12192000"/>
              <a:gd name="connsiteY82" fmla="*/ 2309057 h 3482342"/>
              <a:gd name="connsiteX83" fmla="*/ 5123830 w 12192000"/>
              <a:gd name="connsiteY83" fmla="*/ 2307070 h 3482342"/>
              <a:gd name="connsiteX84" fmla="*/ 5065426 w 12192000"/>
              <a:gd name="connsiteY84" fmla="*/ 2324076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212786 w 12192000"/>
              <a:gd name="connsiteY82" fmla="*/ 2296592 h 3482342"/>
              <a:gd name="connsiteX83" fmla="*/ 5173523 w 12192000"/>
              <a:gd name="connsiteY83" fmla="*/ 2309057 h 3482342"/>
              <a:gd name="connsiteX84" fmla="*/ 5123830 w 12192000"/>
              <a:gd name="connsiteY84" fmla="*/ 2307070 h 3482342"/>
              <a:gd name="connsiteX85" fmla="*/ 5065426 w 12192000"/>
              <a:gd name="connsiteY85" fmla="*/ 2324076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52860 w 12192000"/>
              <a:gd name="connsiteY76" fmla="*/ 2180085 h 3482342"/>
              <a:gd name="connsiteX77" fmla="*/ 5414282 w 12192000"/>
              <a:gd name="connsiteY77" fmla="*/ 2183070 h 3482342"/>
              <a:gd name="connsiteX78" fmla="*/ 5368369 w 12192000"/>
              <a:gd name="connsiteY78" fmla="*/ 2204272 h 3482342"/>
              <a:gd name="connsiteX79" fmla="*/ 5336354 w 12192000"/>
              <a:gd name="connsiteY79" fmla="*/ 2218920 h 3482342"/>
              <a:gd name="connsiteX80" fmla="*/ 5291263 w 12192000"/>
              <a:gd name="connsiteY80" fmla="*/ 2239182 h 3482342"/>
              <a:gd name="connsiteX81" fmla="*/ 5255152 w 12192000"/>
              <a:gd name="connsiteY81" fmla="*/ 2247164 h 3482342"/>
              <a:gd name="connsiteX82" fmla="*/ 5233796 w 12192000"/>
              <a:gd name="connsiteY82" fmla="*/ 2268260 h 3482342"/>
              <a:gd name="connsiteX83" fmla="*/ 5212786 w 12192000"/>
              <a:gd name="connsiteY83" fmla="*/ 2296592 h 3482342"/>
              <a:gd name="connsiteX84" fmla="*/ 5173523 w 12192000"/>
              <a:gd name="connsiteY84" fmla="*/ 2309057 h 3482342"/>
              <a:gd name="connsiteX85" fmla="*/ 5123830 w 12192000"/>
              <a:gd name="connsiteY85" fmla="*/ 2307070 h 3482342"/>
              <a:gd name="connsiteX86" fmla="*/ 5065426 w 12192000"/>
              <a:gd name="connsiteY86" fmla="*/ 2324076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947131 w 12192000"/>
              <a:gd name="connsiteY73" fmla="*/ 2148310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52860 w 12192000"/>
              <a:gd name="connsiteY77" fmla="*/ 2180085 h 3482342"/>
              <a:gd name="connsiteX78" fmla="*/ 5414282 w 12192000"/>
              <a:gd name="connsiteY78" fmla="*/ 2183070 h 3482342"/>
              <a:gd name="connsiteX79" fmla="*/ 5368369 w 12192000"/>
              <a:gd name="connsiteY79" fmla="*/ 2204272 h 3482342"/>
              <a:gd name="connsiteX80" fmla="*/ 5336354 w 12192000"/>
              <a:gd name="connsiteY80" fmla="*/ 2218920 h 3482342"/>
              <a:gd name="connsiteX81" fmla="*/ 5291263 w 12192000"/>
              <a:gd name="connsiteY81" fmla="*/ 2239182 h 3482342"/>
              <a:gd name="connsiteX82" fmla="*/ 5255152 w 12192000"/>
              <a:gd name="connsiteY82" fmla="*/ 2247164 h 3482342"/>
              <a:gd name="connsiteX83" fmla="*/ 5233796 w 12192000"/>
              <a:gd name="connsiteY83" fmla="*/ 2268260 h 3482342"/>
              <a:gd name="connsiteX84" fmla="*/ 5212786 w 12192000"/>
              <a:gd name="connsiteY84" fmla="*/ 2296592 h 3482342"/>
              <a:gd name="connsiteX85" fmla="*/ 5173523 w 12192000"/>
              <a:gd name="connsiteY85" fmla="*/ 2309057 h 3482342"/>
              <a:gd name="connsiteX86" fmla="*/ 5123830 w 12192000"/>
              <a:gd name="connsiteY86" fmla="*/ 2307070 h 3482342"/>
              <a:gd name="connsiteX87" fmla="*/ 5065426 w 12192000"/>
              <a:gd name="connsiteY87" fmla="*/ 2324076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52860 w 12192000"/>
              <a:gd name="connsiteY78" fmla="*/ 2180085 h 3482342"/>
              <a:gd name="connsiteX79" fmla="*/ 5414282 w 12192000"/>
              <a:gd name="connsiteY79" fmla="*/ 2183070 h 3482342"/>
              <a:gd name="connsiteX80" fmla="*/ 5368369 w 12192000"/>
              <a:gd name="connsiteY80" fmla="*/ 2204272 h 3482342"/>
              <a:gd name="connsiteX81" fmla="*/ 5336354 w 12192000"/>
              <a:gd name="connsiteY81" fmla="*/ 2218920 h 3482342"/>
              <a:gd name="connsiteX82" fmla="*/ 5291263 w 12192000"/>
              <a:gd name="connsiteY82" fmla="*/ 2239182 h 3482342"/>
              <a:gd name="connsiteX83" fmla="*/ 5255152 w 12192000"/>
              <a:gd name="connsiteY83" fmla="*/ 2247164 h 3482342"/>
              <a:gd name="connsiteX84" fmla="*/ 5233796 w 12192000"/>
              <a:gd name="connsiteY84" fmla="*/ 2268260 h 3482342"/>
              <a:gd name="connsiteX85" fmla="*/ 5212786 w 12192000"/>
              <a:gd name="connsiteY85" fmla="*/ 2296592 h 3482342"/>
              <a:gd name="connsiteX86" fmla="*/ 5173523 w 12192000"/>
              <a:gd name="connsiteY86" fmla="*/ 2309057 h 3482342"/>
              <a:gd name="connsiteX87" fmla="*/ 5123830 w 12192000"/>
              <a:gd name="connsiteY87" fmla="*/ 2307070 h 3482342"/>
              <a:gd name="connsiteX88" fmla="*/ 5065426 w 12192000"/>
              <a:gd name="connsiteY88" fmla="*/ 2324076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735300 w 12192000"/>
              <a:gd name="connsiteY78" fmla="*/ 2158902 h 3482342"/>
              <a:gd name="connsiteX79" fmla="*/ 5591469 w 12192000"/>
              <a:gd name="connsiteY79" fmla="*/ 2178389 h 3482342"/>
              <a:gd name="connsiteX80" fmla="*/ 5452860 w 12192000"/>
              <a:gd name="connsiteY80" fmla="*/ 2180085 h 3482342"/>
              <a:gd name="connsiteX81" fmla="*/ 5414282 w 12192000"/>
              <a:gd name="connsiteY81" fmla="*/ 2183070 h 3482342"/>
              <a:gd name="connsiteX82" fmla="*/ 5368369 w 12192000"/>
              <a:gd name="connsiteY82" fmla="*/ 2204272 h 3482342"/>
              <a:gd name="connsiteX83" fmla="*/ 5336354 w 12192000"/>
              <a:gd name="connsiteY83" fmla="*/ 2218920 h 3482342"/>
              <a:gd name="connsiteX84" fmla="*/ 5291263 w 12192000"/>
              <a:gd name="connsiteY84" fmla="*/ 2239182 h 3482342"/>
              <a:gd name="connsiteX85" fmla="*/ 5255152 w 12192000"/>
              <a:gd name="connsiteY85" fmla="*/ 2247164 h 3482342"/>
              <a:gd name="connsiteX86" fmla="*/ 5233796 w 12192000"/>
              <a:gd name="connsiteY86" fmla="*/ 2268260 h 3482342"/>
              <a:gd name="connsiteX87" fmla="*/ 5212786 w 12192000"/>
              <a:gd name="connsiteY87" fmla="*/ 2296592 h 3482342"/>
              <a:gd name="connsiteX88" fmla="*/ 5173523 w 12192000"/>
              <a:gd name="connsiteY88" fmla="*/ 2309057 h 3482342"/>
              <a:gd name="connsiteX89" fmla="*/ 5123830 w 12192000"/>
              <a:gd name="connsiteY89" fmla="*/ 2307070 h 3482342"/>
              <a:gd name="connsiteX90" fmla="*/ 5065426 w 12192000"/>
              <a:gd name="connsiteY90" fmla="*/ 2324076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56576 w 12192000"/>
              <a:gd name="connsiteY73" fmla="*/ 2134188 h 3482342"/>
              <a:gd name="connsiteX74" fmla="*/ 6007916 w 12192000"/>
              <a:gd name="connsiteY74" fmla="*/ 2143752 h 3482342"/>
              <a:gd name="connsiteX75" fmla="*/ 5947131 w 12192000"/>
              <a:gd name="connsiteY75" fmla="*/ 2148310 h 3482342"/>
              <a:gd name="connsiteX76" fmla="*/ 5898141 w 12192000"/>
              <a:gd name="connsiteY76" fmla="*/ 2144806 h 3482342"/>
              <a:gd name="connsiteX77" fmla="*/ 5855337 w 12192000"/>
              <a:gd name="connsiteY77" fmla="*/ 2137719 h 3482342"/>
              <a:gd name="connsiteX78" fmla="*/ 5817682 w 12192000"/>
              <a:gd name="connsiteY78" fmla="*/ 2157358 h 3482342"/>
              <a:gd name="connsiteX79" fmla="*/ 5735300 w 12192000"/>
              <a:gd name="connsiteY79" fmla="*/ 2158902 h 3482342"/>
              <a:gd name="connsiteX80" fmla="*/ 5591469 w 12192000"/>
              <a:gd name="connsiteY80" fmla="*/ 2178389 h 3482342"/>
              <a:gd name="connsiteX81" fmla="*/ 5452860 w 12192000"/>
              <a:gd name="connsiteY81" fmla="*/ 2180085 h 3482342"/>
              <a:gd name="connsiteX82" fmla="*/ 5414282 w 12192000"/>
              <a:gd name="connsiteY82" fmla="*/ 2183070 h 3482342"/>
              <a:gd name="connsiteX83" fmla="*/ 5368369 w 12192000"/>
              <a:gd name="connsiteY83" fmla="*/ 2204272 h 3482342"/>
              <a:gd name="connsiteX84" fmla="*/ 5336354 w 12192000"/>
              <a:gd name="connsiteY84" fmla="*/ 2218920 h 3482342"/>
              <a:gd name="connsiteX85" fmla="*/ 5291263 w 12192000"/>
              <a:gd name="connsiteY85" fmla="*/ 2239182 h 3482342"/>
              <a:gd name="connsiteX86" fmla="*/ 5255152 w 12192000"/>
              <a:gd name="connsiteY86" fmla="*/ 2247164 h 3482342"/>
              <a:gd name="connsiteX87" fmla="*/ 5233796 w 12192000"/>
              <a:gd name="connsiteY87" fmla="*/ 2268260 h 3482342"/>
              <a:gd name="connsiteX88" fmla="*/ 5212786 w 12192000"/>
              <a:gd name="connsiteY88" fmla="*/ 2296592 h 3482342"/>
              <a:gd name="connsiteX89" fmla="*/ 5173523 w 12192000"/>
              <a:gd name="connsiteY89" fmla="*/ 2309057 h 3482342"/>
              <a:gd name="connsiteX90" fmla="*/ 5123830 w 12192000"/>
              <a:gd name="connsiteY90" fmla="*/ 2307070 h 3482342"/>
              <a:gd name="connsiteX91" fmla="*/ 5065426 w 12192000"/>
              <a:gd name="connsiteY91" fmla="*/ 2324076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38780 w 12192000"/>
              <a:gd name="connsiteY73" fmla="*/ 2081918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056576 w 12192000"/>
              <a:gd name="connsiteY75" fmla="*/ 2134188 h 3482342"/>
              <a:gd name="connsiteX76" fmla="*/ 6007916 w 12192000"/>
              <a:gd name="connsiteY76" fmla="*/ 2143752 h 3482342"/>
              <a:gd name="connsiteX77" fmla="*/ 5947131 w 12192000"/>
              <a:gd name="connsiteY77" fmla="*/ 2148310 h 3482342"/>
              <a:gd name="connsiteX78" fmla="*/ 5898141 w 12192000"/>
              <a:gd name="connsiteY78" fmla="*/ 2144806 h 3482342"/>
              <a:gd name="connsiteX79" fmla="*/ 5855337 w 12192000"/>
              <a:gd name="connsiteY79" fmla="*/ 2137719 h 3482342"/>
              <a:gd name="connsiteX80" fmla="*/ 5817682 w 12192000"/>
              <a:gd name="connsiteY80" fmla="*/ 2157358 h 3482342"/>
              <a:gd name="connsiteX81" fmla="*/ 5735300 w 12192000"/>
              <a:gd name="connsiteY81" fmla="*/ 2158902 h 3482342"/>
              <a:gd name="connsiteX82" fmla="*/ 5591469 w 12192000"/>
              <a:gd name="connsiteY82" fmla="*/ 2178389 h 3482342"/>
              <a:gd name="connsiteX83" fmla="*/ 5452860 w 12192000"/>
              <a:gd name="connsiteY83" fmla="*/ 2180085 h 3482342"/>
              <a:gd name="connsiteX84" fmla="*/ 5414282 w 12192000"/>
              <a:gd name="connsiteY84" fmla="*/ 2183070 h 3482342"/>
              <a:gd name="connsiteX85" fmla="*/ 5368369 w 12192000"/>
              <a:gd name="connsiteY85" fmla="*/ 2204272 h 3482342"/>
              <a:gd name="connsiteX86" fmla="*/ 5336354 w 12192000"/>
              <a:gd name="connsiteY86" fmla="*/ 2218920 h 3482342"/>
              <a:gd name="connsiteX87" fmla="*/ 5291263 w 12192000"/>
              <a:gd name="connsiteY87" fmla="*/ 2239182 h 3482342"/>
              <a:gd name="connsiteX88" fmla="*/ 5255152 w 12192000"/>
              <a:gd name="connsiteY88" fmla="*/ 2247164 h 3482342"/>
              <a:gd name="connsiteX89" fmla="*/ 5233796 w 12192000"/>
              <a:gd name="connsiteY89" fmla="*/ 2268260 h 3482342"/>
              <a:gd name="connsiteX90" fmla="*/ 5212786 w 12192000"/>
              <a:gd name="connsiteY90" fmla="*/ 2296592 h 3482342"/>
              <a:gd name="connsiteX91" fmla="*/ 5173523 w 12192000"/>
              <a:gd name="connsiteY91" fmla="*/ 2309057 h 3482342"/>
              <a:gd name="connsiteX92" fmla="*/ 5123830 w 12192000"/>
              <a:gd name="connsiteY92" fmla="*/ 2307070 h 3482342"/>
              <a:gd name="connsiteX93" fmla="*/ 5065426 w 12192000"/>
              <a:gd name="connsiteY93" fmla="*/ 2324076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34188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50998 w 12192000"/>
              <a:gd name="connsiteY21" fmla="*/ 1269215 h 3482342"/>
              <a:gd name="connsiteX22" fmla="*/ 10815658 w 12192000"/>
              <a:gd name="connsiteY22" fmla="*/ 1287849 h 3482342"/>
              <a:gd name="connsiteX23" fmla="*/ 10679906 w 12192000"/>
              <a:gd name="connsiteY23" fmla="*/ 1324988 h 3482342"/>
              <a:gd name="connsiteX24" fmla="*/ 10636304 w 12192000"/>
              <a:gd name="connsiteY24" fmla="*/ 1317928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495949 w 12192000"/>
              <a:gd name="connsiteY48" fmla="*/ 1902425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41837 w 12192000"/>
              <a:gd name="connsiteY59" fmla="*/ 1840640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686657 w 12192000"/>
              <a:gd name="connsiteY65" fmla="*/ 1907344 h 3482342"/>
              <a:gd name="connsiteX66" fmla="*/ 6651330 w 12192000"/>
              <a:gd name="connsiteY66" fmla="*/ 1922921 h 3482342"/>
              <a:gd name="connsiteX67" fmla="*/ 6622958 w 12192000"/>
              <a:gd name="connsiteY67" fmla="*/ 1936255 h 3482342"/>
              <a:gd name="connsiteX68" fmla="*/ 6522602 w 12192000"/>
              <a:gd name="connsiteY68" fmla="*/ 1954133 h 3482342"/>
              <a:gd name="connsiteX69" fmla="*/ 6444344 w 12192000"/>
              <a:gd name="connsiteY69" fmla="*/ 1969663 h 3482342"/>
              <a:gd name="connsiteX70" fmla="*/ 6409626 w 12192000"/>
              <a:gd name="connsiteY70" fmla="*/ 1978846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87205 w 12192000"/>
              <a:gd name="connsiteY74" fmla="*/ 2060048 h 3482342"/>
              <a:gd name="connsiteX75" fmla="*/ 6138780 w 12192000"/>
              <a:gd name="connsiteY75" fmla="*/ 2081918 h 3482342"/>
              <a:gd name="connsiteX76" fmla="*/ 6120125 w 12192000"/>
              <a:gd name="connsiteY76" fmla="*/ 2109475 h 3482342"/>
              <a:gd name="connsiteX77" fmla="*/ 6056576 w 12192000"/>
              <a:gd name="connsiteY77" fmla="*/ 2120066 h 3482342"/>
              <a:gd name="connsiteX78" fmla="*/ 5993794 w 12192000"/>
              <a:gd name="connsiteY78" fmla="*/ 2122569 h 3482342"/>
              <a:gd name="connsiteX79" fmla="*/ 5943601 w 12192000"/>
              <a:gd name="connsiteY79" fmla="*/ 2137719 h 3482342"/>
              <a:gd name="connsiteX80" fmla="*/ 5898141 w 12192000"/>
              <a:gd name="connsiteY80" fmla="*/ 2144806 h 3482342"/>
              <a:gd name="connsiteX81" fmla="*/ 5855337 w 12192000"/>
              <a:gd name="connsiteY81" fmla="*/ 2137719 h 3482342"/>
              <a:gd name="connsiteX82" fmla="*/ 5817682 w 12192000"/>
              <a:gd name="connsiteY82" fmla="*/ 2157358 h 3482342"/>
              <a:gd name="connsiteX83" fmla="*/ 5735300 w 12192000"/>
              <a:gd name="connsiteY83" fmla="*/ 2158902 h 3482342"/>
              <a:gd name="connsiteX84" fmla="*/ 5591469 w 12192000"/>
              <a:gd name="connsiteY84" fmla="*/ 2178389 h 3482342"/>
              <a:gd name="connsiteX85" fmla="*/ 5505818 w 12192000"/>
              <a:gd name="connsiteY85" fmla="*/ 2194207 h 3482342"/>
              <a:gd name="connsiteX86" fmla="*/ 5452860 w 12192000"/>
              <a:gd name="connsiteY86" fmla="*/ 2180085 h 3482342"/>
              <a:gd name="connsiteX87" fmla="*/ 5414282 w 12192000"/>
              <a:gd name="connsiteY87" fmla="*/ 2183070 h 3482342"/>
              <a:gd name="connsiteX88" fmla="*/ 5368369 w 12192000"/>
              <a:gd name="connsiteY88" fmla="*/ 2204272 h 3482342"/>
              <a:gd name="connsiteX89" fmla="*/ 5336354 w 12192000"/>
              <a:gd name="connsiteY89" fmla="*/ 2218920 h 3482342"/>
              <a:gd name="connsiteX90" fmla="*/ 5291263 w 12192000"/>
              <a:gd name="connsiteY90" fmla="*/ 2239182 h 3482342"/>
              <a:gd name="connsiteX91" fmla="*/ 5255152 w 12192000"/>
              <a:gd name="connsiteY91" fmla="*/ 2247164 h 3482342"/>
              <a:gd name="connsiteX92" fmla="*/ 5233796 w 12192000"/>
              <a:gd name="connsiteY92" fmla="*/ 2268260 h 3482342"/>
              <a:gd name="connsiteX93" fmla="*/ 5212786 w 12192000"/>
              <a:gd name="connsiteY93" fmla="*/ 2296592 h 3482342"/>
              <a:gd name="connsiteX94" fmla="*/ 5173523 w 12192000"/>
              <a:gd name="connsiteY94" fmla="*/ 2309057 h 3482342"/>
              <a:gd name="connsiteX95" fmla="*/ 5123830 w 12192000"/>
              <a:gd name="connsiteY95" fmla="*/ 2307070 h 3482342"/>
              <a:gd name="connsiteX96" fmla="*/ 5065426 w 12192000"/>
              <a:gd name="connsiteY96" fmla="*/ 2324076 h 3482342"/>
              <a:gd name="connsiteX97" fmla="*/ 4975908 w 12192000"/>
              <a:gd name="connsiteY97" fmla="*/ 2364128 h 3482342"/>
              <a:gd name="connsiteX98" fmla="*/ 4913723 w 12192000"/>
              <a:gd name="connsiteY98" fmla="*/ 2385265 h 3482342"/>
              <a:gd name="connsiteX99" fmla="*/ 4746485 w 12192000"/>
              <a:gd name="connsiteY99" fmla="*/ 2451769 h 3482342"/>
              <a:gd name="connsiteX100" fmla="*/ 4681588 w 12192000"/>
              <a:gd name="connsiteY100" fmla="*/ 2467494 h 3482342"/>
              <a:gd name="connsiteX101" fmla="*/ 1783655 w 12192000"/>
              <a:gd name="connsiteY101" fmla="*/ 3163860 h 3482342"/>
              <a:gd name="connsiteX102" fmla="*/ 1325955 w 12192000"/>
              <a:gd name="connsiteY102" fmla="*/ 3176692 h 3482342"/>
              <a:gd name="connsiteX103" fmla="*/ 1190384 w 12192000"/>
              <a:gd name="connsiteY103" fmla="*/ 3203504 h 3482342"/>
              <a:gd name="connsiteX104" fmla="*/ 1094537 w 12192000"/>
              <a:gd name="connsiteY104" fmla="*/ 3229469 h 3482342"/>
              <a:gd name="connsiteX105" fmla="*/ 779276 w 12192000"/>
              <a:gd name="connsiteY105" fmla="*/ 3327290 h 3482342"/>
              <a:gd name="connsiteX106" fmla="*/ 600378 w 12192000"/>
              <a:gd name="connsiteY106" fmla="*/ 3335250 h 3482342"/>
              <a:gd name="connsiteX107" fmla="*/ 493457 w 12192000"/>
              <a:gd name="connsiteY107" fmla="*/ 3365044 h 3482342"/>
              <a:gd name="connsiteX108" fmla="*/ 349402 w 12192000"/>
              <a:gd name="connsiteY108" fmla="*/ 3380897 h 3482342"/>
              <a:gd name="connsiteX109" fmla="*/ 192183 w 12192000"/>
              <a:gd name="connsiteY109" fmla="*/ 3460075 h 3482342"/>
              <a:gd name="connsiteX110" fmla="*/ 46713 w 12192000"/>
              <a:gd name="connsiteY110" fmla="*/ 3462986 h 3482342"/>
              <a:gd name="connsiteX111" fmla="*/ 2765 w 12192000"/>
              <a:gd name="connsiteY111" fmla="*/ 3480770 h 3482342"/>
              <a:gd name="connsiteX112" fmla="*/ 0 w 12192000"/>
              <a:gd name="connsiteY112" fmla="*/ 3482342 h 3482342"/>
              <a:gd name="connsiteX113" fmla="*/ 0 w 12192000"/>
              <a:gd name="connsiteY11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495949 w 12192000"/>
              <a:gd name="connsiteY50" fmla="*/ 1902425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41837 w 12192000"/>
              <a:gd name="connsiteY61" fmla="*/ 1840640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686657 w 12192000"/>
              <a:gd name="connsiteY67" fmla="*/ 1907344 h 3482342"/>
              <a:gd name="connsiteX68" fmla="*/ 6651330 w 12192000"/>
              <a:gd name="connsiteY68" fmla="*/ 1922921 h 3482342"/>
              <a:gd name="connsiteX69" fmla="*/ 6622958 w 12192000"/>
              <a:gd name="connsiteY69" fmla="*/ 1936255 h 3482342"/>
              <a:gd name="connsiteX70" fmla="*/ 6522602 w 12192000"/>
              <a:gd name="connsiteY70" fmla="*/ 1954133 h 3482342"/>
              <a:gd name="connsiteX71" fmla="*/ 6444344 w 12192000"/>
              <a:gd name="connsiteY71" fmla="*/ 1969663 h 3482342"/>
              <a:gd name="connsiteX72" fmla="*/ 6409626 w 12192000"/>
              <a:gd name="connsiteY72" fmla="*/ 1978846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87205 w 12192000"/>
              <a:gd name="connsiteY76" fmla="*/ 2060048 h 3482342"/>
              <a:gd name="connsiteX77" fmla="*/ 6138780 w 12192000"/>
              <a:gd name="connsiteY77" fmla="*/ 2081918 h 3482342"/>
              <a:gd name="connsiteX78" fmla="*/ 6120125 w 12192000"/>
              <a:gd name="connsiteY78" fmla="*/ 2109475 h 3482342"/>
              <a:gd name="connsiteX79" fmla="*/ 6056576 w 12192000"/>
              <a:gd name="connsiteY79" fmla="*/ 2120066 h 3482342"/>
              <a:gd name="connsiteX80" fmla="*/ 5993794 w 12192000"/>
              <a:gd name="connsiteY80" fmla="*/ 2122569 h 3482342"/>
              <a:gd name="connsiteX81" fmla="*/ 5943601 w 12192000"/>
              <a:gd name="connsiteY81" fmla="*/ 2137719 h 3482342"/>
              <a:gd name="connsiteX82" fmla="*/ 5898141 w 12192000"/>
              <a:gd name="connsiteY82" fmla="*/ 2144806 h 3482342"/>
              <a:gd name="connsiteX83" fmla="*/ 5855337 w 12192000"/>
              <a:gd name="connsiteY83" fmla="*/ 2137719 h 3482342"/>
              <a:gd name="connsiteX84" fmla="*/ 5817682 w 12192000"/>
              <a:gd name="connsiteY84" fmla="*/ 2157358 h 3482342"/>
              <a:gd name="connsiteX85" fmla="*/ 5735300 w 12192000"/>
              <a:gd name="connsiteY85" fmla="*/ 2158902 h 3482342"/>
              <a:gd name="connsiteX86" fmla="*/ 5591469 w 12192000"/>
              <a:gd name="connsiteY86" fmla="*/ 2178389 h 3482342"/>
              <a:gd name="connsiteX87" fmla="*/ 5505818 w 12192000"/>
              <a:gd name="connsiteY87" fmla="*/ 2194207 h 3482342"/>
              <a:gd name="connsiteX88" fmla="*/ 5452860 w 12192000"/>
              <a:gd name="connsiteY88" fmla="*/ 2180085 h 3482342"/>
              <a:gd name="connsiteX89" fmla="*/ 5414282 w 12192000"/>
              <a:gd name="connsiteY89" fmla="*/ 2183070 h 3482342"/>
              <a:gd name="connsiteX90" fmla="*/ 5368369 w 12192000"/>
              <a:gd name="connsiteY90" fmla="*/ 2204272 h 3482342"/>
              <a:gd name="connsiteX91" fmla="*/ 5336354 w 12192000"/>
              <a:gd name="connsiteY91" fmla="*/ 2218920 h 3482342"/>
              <a:gd name="connsiteX92" fmla="*/ 5291263 w 12192000"/>
              <a:gd name="connsiteY92" fmla="*/ 2239182 h 3482342"/>
              <a:gd name="connsiteX93" fmla="*/ 5255152 w 12192000"/>
              <a:gd name="connsiteY93" fmla="*/ 2247164 h 3482342"/>
              <a:gd name="connsiteX94" fmla="*/ 5233796 w 12192000"/>
              <a:gd name="connsiteY94" fmla="*/ 2268260 h 3482342"/>
              <a:gd name="connsiteX95" fmla="*/ 5212786 w 12192000"/>
              <a:gd name="connsiteY95" fmla="*/ 2296592 h 3482342"/>
              <a:gd name="connsiteX96" fmla="*/ 5173523 w 12192000"/>
              <a:gd name="connsiteY96" fmla="*/ 2309057 h 3482342"/>
              <a:gd name="connsiteX97" fmla="*/ 5123830 w 12192000"/>
              <a:gd name="connsiteY97" fmla="*/ 2307070 h 3482342"/>
              <a:gd name="connsiteX98" fmla="*/ 5065426 w 12192000"/>
              <a:gd name="connsiteY98" fmla="*/ 2324076 h 3482342"/>
              <a:gd name="connsiteX99" fmla="*/ 4975908 w 12192000"/>
              <a:gd name="connsiteY99" fmla="*/ 2364128 h 3482342"/>
              <a:gd name="connsiteX100" fmla="*/ 4913723 w 12192000"/>
              <a:gd name="connsiteY100" fmla="*/ 2385265 h 3482342"/>
              <a:gd name="connsiteX101" fmla="*/ 4746485 w 12192000"/>
              <a:gd name="connsiteY101" fmla="*/ 2451769 h 3482342"/>
              <a:gd name="connsiteX102" fmla="*/ 4681588 w 12192000"/>
              <a:gd name="connsiteY102" fmla="*/ 2467494 h 3482342"/>
              <a:gd name="connsiteX103" fmla="*/ 1783655 w 12192000"/>
              <a:gd name="connsiteY103" fmla="*/ 3163860 h 3482342"/>
              <a:gd name="connsiteX104" fmla="*/ 1325955 w 12192000"/>
              <a:gd name="connsiteY104" fmla="*/ 3176692 h 3482342"/>
              <a:gd name="connsiteX105" fmla="*/ 1190384 w 12192000"/>
              <a:gd name="connsiteY105" fmla="*/ 3203504 h 3482342"/>
              <a:gd name="connsiteX106" fmla="*/ 1094537 w 12192000"/>
              <a:gd name="connsiteY106" fmla="*/ 3229469 h 3482342"/>
              <a:gd name="connsiteX107" fmla="*/ 779276 w 12192000"/>
              <a:gd name="connsiteY107" fmla="*/ 3327290 h 3482342"/>
              <a:gd name="connsiteX108" fmla="*/ 600378 w 12192000"/>
              <a:gd name="connsiteY108" fmla="*/ 3335250 h 3482342"/>
              <a:gd name="connsiteX109" fmla="*/ 493457 w 12192000"/>
              <a:gd name="connsiteY109" fmla="*/ 3365044 h 3482342"/>
              <a:gd name="connsiteX110" fmla="*/ 349402 w 12192000"/>
              <a:gd name="connsiteY110" fmla="*/ 3380897 h 3482342"/>
              <a:gd name="connsiteX111" fmla="*/ 192183 w 12192000"/>
              <a:gd name="connsiteY111" fmla="*/ 3460075 h 3482342"/>
              <a:gd name="connsiteX112" fmla="*/ 46713 w 12192000"/>
              <a:gd name="connsiteY112" fmla="*/ 3462986 h 3482342"/>
              <a:gd name="connsiteX113" fmla="*/ 2765 w 12192000"/>
              <a:gd name="connsiteY113" fmla="*/ 3480770 h 3482342"/>
              <a:gd name="connsiteX114" fmla="*/ 0 w 12192000"/>
              <a:gd name="connsiteY114" fmla="*/ 3482342 h 3482342"/>
              <a:gd name="connsiteX115" fmla="*/ 0 w 12192000"/>
              <a:gd name="connsiteY11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495949 w 12192000"/>
              <a:gd name="connsiteY51" fmla="*/ 1902425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41837 w 12192000"/>
              <a:gd name="connsiteY62" fmla="*/ 1840640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686657 w 12192000"/>
              <a:gd name="connsiteY68" fmla="*/ 1907344 h 3482342"/>
              <a:gd name="connsiteX69" fmla="*/ 6651330 w 12192000"/>
              <a:gd name="connsiteY69" fmla="*/ 1922921 h 3482342"/>
              <a:gd name="connsiteX70" fmla="*/ 6622958 w 12192000"/>
              <a:gd name="connsiteY70" fmla="*/ 1936255 h 3482342"/>
              <a:gd name="connsiteX71" fmla="*/ 6522602 w 12192000"/>
              <a:gd name="connsiteY71" fmla="*/ 1954133 h 3482342"/>
              <a:gd name="connsiteX72" fmla="*/ 6444344 w 12192000"/>
              <a:gd name="connsiteY72" fmla="*/ 1969663 h 3482342"/>
              <a:gd name="connsiteX73" fmla="*/ 6409626 w 12192000"/>
              <a:gd name="connsiteY73" fmla="*/ 1978846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87205 w 12192000"/>
              <a:gd name="connsiteY77" fmla="*/ 2060048 h 3482342"/>
              <a:gd name="connsiteX78" fmla="*/ 6138780 w 12192000"/>
              <a:gd name="connsiteY78" fmla="*/ 2081918 h 3482342"/>
              <a:gd name="connsiteX79" fmla="*/ 6120125 w 12192000"/>
              <a:gd name="connsiteY79" fmla="*/ 2109475 h 3482342"/>
              <a:gd name="connsiteX80" fmla="*/ 6056576 w 12192000"/>
              <a:gd name="connsiteY80" fmla="*/ 2120066 h 3482342"/>
              <a:gd name="connsiteX81" fmla="*/ 5993794 w 12192000"/>
              <a:gd name="connsiteY81" fmla="*/ 2122569 h 3482342"/>
              <a:gd name="connsiteX82" fmla="*/ 5943601 w 12192000"/>
              <a:gd name="connsiteY82" fmla="*/ 2137719 h 3482342"/>
              <a:gd name="connsiteX83" fmla="*/ 5898141 w 12192000"/>
              <a:gd name="connsiteY83" fmla="*/ 2144806 h 3482342"/>
              <a:gd name="connsiteX84" fmla="*/ 5855337 w 12192000"/>
              <a:gd name="connsiteY84" fmla="*/ 2137719 h 3482342"/>
              <a:gd name="connsiteX85" fmla="*/ 5817682 w 12192000"/>
              <a:gd name="connsiteY85" fmla="*/ 2157358 h 3482342"/>
              <a:gd name="connsiteX86" fmla="*/ 5735300 w 12192000"/>
              <a:gd name="connsiteY86" fmla="*/ 2158902 h 3482342"/>
              <a:gd name="connsiteX87" fmla="*/ 5591469 w 12192000"/>
              <a:gd name="connsiteY87" fmla="*/ 2178389 h 3482342"/>
              <a:gd name="connsiteX88" fmla="*/ 5505818 w 12192000"/>
              <a:gd name="connsiteY88" fmla="*/ 2194207 h 3482342"/>
              <a:gd name="connsiteX89" fmla="*/ 5452860 w 12192000"/>
              <a:gd name="connsiteY89" fmla="*/ 2180085 h 3482342"/>
              <a:gd name="connsiteX90" fmla="*/ 5414282 w 12192000"/>
              <a:gd name="connsiteY90" fmla="*/ 2183070 h 3482342"/>
              <a:gd name="connsiteX91" fmla="*/ 5368369 w 12192000"/>
              <a:gd name="connsiteY91" fmla="*/ 2204272 h 3482342"/>
              <a:gd name="connsiteX92" fmla="*/ 5336354 w 12192000"/>
              <a:gd name="connsiteY92" fmla="*/ 2218920 h 3482342"/>
              <a:gd name="connsiteX93" fmla="*/ 5291263 w 12192000"/>
              <a:gd name="connsiteY93" fmla="*/ 2239182 h 3482342"/>
              <a:gd name="connsiteX94" fmla="*/ 5255152 w 12192000"/>
              <a:gd name="connsiteY94" fmla="*/ 2247164 h 3482342"/>
              <a:gd name="connsiteX95" fmla="*/ 5233796 w 12192000"/>
              <a:gd name="connsiteY95" fmla="*/ 2268260 h 3482342"/>
              <a:gd name="connsiteX96" fmla="*/ 5212786 w 12192000"/>
              <a:gd name="connsiteY96" fmla="*/ 2296592 h 3482342"/>
              <a:gd name="connsiteX97" fmla="*/ 5173523 w 12192000"/>
              <a:gd name="connsiteY97" fmla="*/ 2309057 h 3482342"/>
              <a:gd name="connsiteX98" fmla="*/ 5123830 w 12192000"/>
              <a:gd name="connsiteY98" fmla="*/ 2307070 h 3482342"/>
              <a:gd name="connsiteX99" fmla="*/ 5065426 w 12192000"/>
              <a:gd name="connsiteY99" fmla="*/ 2324076 h 3482342"/>
              <a:gd name="connsiteX100" fmla="*/ 4975908 w 12192000"/>
              <a:gd name="connsiteY100" fmla="*/ 2364128 h 3482342"/>
              <a:gd name="connsiteX101" fmla="*/ 4913723 w 12192000"/>
              <a:gd name="connsiteY101" fmla="*/ 2385265 h 3482342"/>
              <a:gd name="connsiteX102" fmla="*/ 4746485 w 12192000"/>
              <a:gd name="connsiteY102" fmla="*/ 2451769 h 3482342"/>
              <a:gd name="connsiteX103" fmla="*/ 4681588 w 12192000"/>
              <a:gd name="connsiteY103" fmla="*/ 2467494 h 3482342"/>
              <a:gd name="connsiteX104" fmla="*/ 1783655 w 12192000"/>
              <a:gd name="connsiteY104" fmla="*/ 3163860 h 3482342"/>
              <a:gd name="connsiteX105" fmla="*/ 1325955 w 12192000"/>
              <a:gd name="connsiteY105" fmla="*/ 3176692 h 3482342"/>
              <a:gd name="connsiteX106" fmla="*/ 1190384 w 12192000"/>
              <a:gd name="connsiteY106" fmla="*/ 3203504 h 3482342"/>
              <a:gd name="connsiteX107" fmla="*/ 1094537 w 12192000"/>
              <a:gd name="connsiteY107" fmla="*/ 3229469 h 3482342"/>
              <a:gd name="connsiteX108" fmla="*/ 779276 w 12192000"/>
              <a:gd name="connsiteY108" fmla="*/ 3327290 h 3482342"/>
              <a:gd name="connsiteX109" fmla="*/ 600378 w 12192000"/>
              <a:gd name="connsiteY109" fmla="*/ 3335250 h 3482342"/>
              <a:gd name="connsiteX110" fmla="*/ 493457 w 12192000"/>
              <a:gd name="connsiteY110" fmla="*/ 3365044 h 3482342"/>
              <a:gd name="connsiteX111" fmla="*/ 349402 w 12192000"/>
              <a:gd name="connsiteY111" fmla="*/ 3380897 h 3482342"/>
              <a:gd name="connsiteX112" fmla="*/ 192183 w 12192000"/>
              <a:gd name="connsiteY112" fmla="*/ 3460075 h 3482342"/>
              <a:gd name="connsiteX113" fmla="*/ 46713 w 12192000"/>
              <a:gd name="connsiteY113" fmla="*/ 3462986 h 3482342"/>
              <a:gd name="connsiteX114" fmla="*/ 2765 w 12192000"/>
              <a:gd name="connsiteY114" fmla="*/ 3480770 h 3482342"/>
              <a:gd name="connsiteX115" fmla="*/ 0 w 12192000"/>
              <a:gd name="connsiteY115" fmla="*/ 3482342 h 3482342"/>
              <a:gd name="connsiteX116" fmla="*/ 0 w 12192000"/>
              <a:gd name="connsiteY11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01385 w 12192000"/>
              <a:gd name="connsiteY34" fmla="*/ 1477515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75804 w 12192000"/>
              <a:gd name="connsiteY19" fmla="*/ 1067977 h 3482342"/>
              <a:gd name="connsiteX20" fmla="*/ 11120819 w 12192000"/>
              <a:gd name="connsiteY20" fmla="*/ 1126133 h 3482342"/>
              <a:gd name="connsiteX21" fmla="*/ 11028687 w 12192000"/>
              <a:gd name="connsiteY21" fmla="*/ 1199018 h 3482342"/>
              <a:gd name="connsiteX22" fmla="*/ 10960443 w 12192000"/>
              <a:gd name="connsiteY22" fmla="*/ 1244502 h 3482342"/>
              <a:gd name="connsiteX23" fmla="*/ 10850998 w 12192000"/>
              <a:gd name="connsiteY23" fmla="*/ 1269215 h 3482342"/>
              <a:gd name="connsiteX24" fmla="*/ 10815658 w 12192000"/>
              <a:gd name="connsiteY24" fmla="*/ 1287849 h 3482342"/>
              <a:gd name="connsiteX25" fmla="*/ 10679906 w 12192000"/>
              <a:gd name="connsiteY25" fmla="*/ 1324988 h 3482342"/>
              <a:gd name="connsiteX26" fmla="*/ 10636304 w 12192000"/>
              <a:gd name="connsiteY26" fmla="*/ 1317928 h 3482342"/>
              <a:gd name="connsiteX27" fmla="*/ 10603863 w 12192000"/>
              <a:gd name="connsiteY27" fmla="*/ 1346886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314361 w 12192000"/>
              <a:gd name="connsiteY33" fmla="*/ 1466924 h 3482342"/>
              <a:gd name="connsiteX34" fmla="*/ 10264922 w 12192000"/>
              <a:gd name="connsiteY34" fmla="*/ 1472107 h 3482342"/>
              <a:gd name="connsiteX35" fmla="*/ 10201385 w 12192000"/>
              <a:gd name="connsiteY35" fmla="*/ 1477515 h 3482342"/>
              <a:gd name="connsiteX36" fmla="*/ 10120184 w 12192000"/>
              <a:gd name="connsiteY36" fmla="*/ 1466924 h 3482342"/>
              <a:gd name="connsiteX37" fmla="*/ 10058690 w 12192000"/>
              <a:gd name="connsiteY37" fmla="*/ 1474888 h 3482342"/>
              <a:gd name="connsiteX38" fmla="*/ 10004424 w 12192000"/>
              <a:gd name="connsiteY38" fmla="*/ 1489801 h 3482342"/>
              <a:gd name="connsiteX39" fmla="*/ 9999951 w 12192000"/>
              <a:gd name="connsiteY39" fmla="*/ 1499127 h 3482342"/>
              <a:gd name="connsiteX40" fmla="*/ 9845462 w 12192000"/>
              <a:gd name="connsiteY40" fmla="*/ 1548192 h 3482342"/>
              <a:gd name="connsiteX41" fmla="*/ 9736156 w 12192000"/>
              <a:gd name="connsiteY41" fmla="*/ 1581928 h 3482342"/>
              <a:gd name="connsiteX42" fmla="*/ 9693355 w 12192000"/>
              <a:gd name="connsiteY42" fmla="*/ 1602632 h 3482342"/>
              <a:gd name="connsiteX43" fmla="*/ 9664242 w 12192000"/>
              <a:gd name="connsiteY43" fmla="*/ 1622075 h 3482342"/>
              <a:gd name="connsiteX44" fmla="*/ 9579195 w 12192000"/>
              <a:gd name="connsiteY44" fmla="*/ 1648017 h 3482342"/>
              <a:gd name="connsiteX45" fmla="*/ 9433652 w 12192000"/>
              <a:gd name="connsiteY45" fmla="*/ 1681174 h 3482342"/>
              <a:gd name="connsiteX46" fmla="*/ 9403775 w 12192000"/>
              <a:gd name="connsiteY46" fmla="*/ 1690403 h 3482342"/>
              <a:gd name="connsiteX47" fmla="*/ 9382503 w 12192000"/>
              <a:gd name="connsiteY47" fmla="*/ 1706957 h 3482342"/>
              <a:gd name="connsiteX48" fmla="*/ 9381410 w 12192000"/>
              <a:gd name="connsiteY48" fmla="*/ 1718312 h 3482342"/>
              <a:gd name="connsiteX49" fmla="*/ 9365685 w 12192000"/>
              <a:gd name="connsiteY49" fmla="*/ 1724772 h 3482342"/>
              <a:gd name="connsiteX50" fmla="*/ 9278020 w 12192000"/>
              <a:gd name="connsiteY50" fmla="*/ 1741161 h 3482342"/>
              <a:gd name="connsiteX51" fmla="*/ 9217145 w 12192000"/>
              <a:gd name="connsiteY51" fmla="*/ 1771195 h 3482342"/>
              <a:gd name="connsiteX52" fmla="*/ 8955875 w 12192000"/>
              <a:gd name="connsiteY52" fmla="*/ 1796806 h 3482342"/>
              <a:gd name="connsiteX53" fmla="*/ 8648415 w 12192000"/>
              <a:gd name="connsiteY53" fmla="*/ 1878623 h 3482342"/>
              <a:gd name="connsiteX54" fmla="*/ 8495949 w 12192000"/>
              <a:gd name="connsiteY54" fmla="*/ 1902425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41837 w 12192000"/>
              <a:gd name="connsiteY65" fmla="*/ 1840640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686657 w 12192000"/>
              <a:gd name="connsiteY71" fmla="*/ 1907344 h 3482342"/>
              <a:gd name="connsiteX72" fmla="*/ 6651330 w 12192000"/>
              <a:gd name="connsiteY72" fmla="*/ 1922921 h 3482342"/>
              <a:gd name="connsiteX73" fmla="*/ 6622958 w 12192000"/>
              <a:gd name="connsiteY73" fmla="*/ 1936255 h 3482342"/>
              <a:gd name="connsiteX74" fmla="*/ 6522602 w 12192000"/>
              <a:gd name="connsiteY74" fmla="*/ 1954133 h 3482342"/>
              <a:gd name="connsiteX75" fmla="*/ 6444344 w 12192000"/>
              <a:gd name="connsiteY75" fmla="*/ 1969663 h 3482342"/>
              <a:gd name="connsiteX76" fmla="*/ 6409626 w 12192000"/>
              <a:gd name="connsiteY76" fmla="*/ 1978846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87205 w 12192000"/>
              <a:gd name="connsiteY80" fmla="*/ 2060048 h 3482342"/>
              <a:gd name="connsiteX81" fmla="*/ 6138780 w 12192000"/>
              <a:gd name="connsiteY81" fmla="*/ 2081918 h 3482342"/>
              <a:gd name="connsiteX82" fmla="*/ 6120125 w 12192000"/>
              <a:gd name="connsiteY82" fmla="*/ 2109475 h 3482342"/>
              <a:gd name="connsiteX83" fmla="*/ 6056576 w 12192000"/>
              <a:gd name="connsiteY83" fmla="*/ 2120066 h 3482342"/>
              <a:gd name="connsiteX84" fmla="*/ 5993794 w 12192000"/>
              <a:gd name="connsiteY84" fmla="*/ 2122569 h 3482342"/>
              <a:gd name="connsiteX85" fmla="*/ 5943601 w 12192000"/>
              <a:gd name="connsiteY85" fmla="*/ 2137719 h 3482342"/>
              <a:gd name="connsiteX86" fmla="*/ 5898141 w 12192000"/>
              <a:gd name="connsiteY86" fmla="*/ 2144806 h 3482342"/>
              <a:gd name="connsiteX87" fmla="*/ 5855337 w 12192000"/>
              <a:gd name="connsiteY87" fmla="*/ 2137719 h 3482342"/>
              <a:gd name="connsiteX88" fmla="*/ 5817682 w 12192000"/>
              <a:gd name="connsiteY88" fmla="*/ 2157358 h 3482342"/>
              <a:gd name="connsiteX89" fmla="*/ 5735300 w 12192000"/>
              <a:gd name="connsiteY89" fmla="*/ 2158902 h 3482342"/>
              <a:gd name="connsiteX90" fmla="*/ 5591469 w 12192000"/>
              <a:gd name="connsiteY90" fmla="*/ 2178389 h 3482342"/>
              <a:gd name="connsiteX91" fmla="*/ 5505818 w 12192000"/>
              <a:gd name="connsiteY91" fmla="*/ 2194207 h 3482342"/>
              <a:gd name="connsiteX92" fmla="*/ 5452860 w 12192000"/>
              <a:gd name="connsiteY92" fmla="*/ 2180085 h 3482342"/>
              <a:gd name="connsiteX93" fmla="*/ 5414282 w 12192000"/>
              <a:gd name="connsiteY93" fmla="*/ 2183070 h 3482342"/>
              <a:gd name="connsiteX94" fmla="*/ 5368369 w 12192000"/>
              <a:gd name="connsiteY94" fmla="*/ 2204272 h 3482342"/>
              <a:gd name="connsiteX95" fmla="*/ 5336354 w 12192000"/>
              <a:gd name="connsiteY95" fmla="*/ 2218920 h 3482342"/>
              <a:gd name="connsiteX96" fmla="*/ 5291263 w 12192000"/>
              <a:gd name="connsiteY96" fmla="*/ 2239182 h 3482342"/>
              <a:gd name="connsiteX97" fmla="*/ 5255152 w 12192000"/>
              <a:gd name="connsiteY97" fmla="*/ 2247164 h 3482342"/>
              <a:gd name="connsiteX98" fmla="*/ 5233796 w 12192000"/>
              <a:gd name="connsiteY98" fmla="*/ 2268260 h 3482342"/>
              <a:gd name="connsiteX99" fmla="*/ 5212786 w 12192000"/>
              <a:gd name="connsiteY99" fmla="*/ 2296592 h 3482342"/>
              <a:gd name="connsiteX100" fmla="*/ 5173523 w 12192000"/>
              <a:gd name="connsiteY100" fmla="*/ 2309057 h 3482342"/>
              <a:gd name="connsiteX101" fmla="*/ 5123830 w 12192000"/>
              <a:gd name="connsiteY101" fmla="*/ 2307070 h 3482342"/>
              <a:gd name="connsiteX102" fmla="*/ 5065426 w 12192000"/>
              <a:gd name="connsiteY102" fmla="*/ 2324076 h 3482342"/>
              <a:gd name="connsiteX103" fmla="*/ 4975908 w 12192000"/>
              <a:gd name="connsiteY103" fmla="*/ 2364128 h 3482342"/>
              <a:gd name="connsiteX104" fmla="*/ 4913723 w 12192000"/>
              <a:gd name="connsiteY104" fmla="*/ 2385265 h 3482342"/>
              <a:gd name="connsiteX105" fmla="*/ 4746485 w 12192000"/>
              <a:gd name="connsiteY105" fmla="*/ 2451769 h 3482342"/>
              <a:gd name="connsiteX106" fmla="*/ 4681588 w 12192000"/>
              <a:gd name="connsiteY106" fmla="*/ 2467494 h 3482342"/>
              <a:gd name="connsiteX107" fmla="*/ 1783655 w 12192000"/>
              <a:gd name="connsiteY107" fmla="*/ 3163860 h 3482342"/>
              <a:gd name="connsiteX108" fmla="*/ 1325955 w 12192000"/>
              <a:gd name="connsiteY108" fmla="*/ 3176692 h 3482342"/>
              <a:gd name="connsiteX109" fmla="*/ 1190384 w 12192000"/>
              <a:gd name="connsiteY109" fmla="*/ 3203504 h 3482342"/>
              <a:gd name="connsiteX110" fmla="*/ 1094537 w 12192000"/>
              <a:gd name="connsiteY110" fmla="*/ 3229469 h 3482342"/>
              <a:gd name="connsiteX111" fmla="*/ 779276 w 12192000"/>
              <a:gd name="connsiteY111" fmla="*/ 3327290 h 3482342"/>
              <a:gd name="connsiteX112" fmla="*/ 600378 w 12192000"/>
              <a:gd name="connsiteY112" fmla="*/ 3335250 h 3482342"/>
              <a:gd name="connsiteX113" fmla="*/ 493457 w 12192000"/>
              <a:gd name="connsiteY113" fmla="*/ 3365044 h 3482342"/>
              <a:gd name="connsiteX114" fmla="*/ 349402 w 12192000"/>
              <a:gd name="connsiteY114" fmla="*/ 3380897 h 3482342"/>
              <a:gd name="connsiteX115" fmla="*/ 192183 w 12192000"/>
              <a:gd name="connsiteY115" fmla="*/ 3460075 h 3482342"/>
              <a:gd name="connsiteX116" fmla="*/ 46713 w 12192000"/>
              <a:gd name="connsiteY116" fmla="*/ 3462986 h 3482342"/>
              <a:gd name="connsiteX117" fmla="*/ 2765 w 12192000"/>
              <a:gd name="connsiteY117" fmla="*/ 3480770 h 3482342"/>
              <a:gd name="connsiteX118" fmla="*/ 0 w 12192000"/>
              <a:gd name="connsiteY118" fmla="*/ 3482342 h 3482342"/>
              <a:gd name="connsiteX119" fmla="*/ 0 w 12192000"/>
              <a:gd name="connsiteY11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6987 w 12192000"/>
              <a:gd name="connsiteY18" fmla="*/ 1000897 h 3482342"/>
              <a:gd name="connsiteX19" fmla="*/ 11193568 w 12192000"/>
              <a:gd name="connsiteY19" fmla="*/ 1039464 h 3482342"/>
              <a:gd name="connsiteX20" fmla="*/ 11175804 w 12192000"/>
              <a:gd name="connsiteY20" fmla="*/ 1067977 h 3482342"/>
              <a:gd name="connsiteX21" fmla="*/ 11120819 w 12192000"/>
              <a:gd name="connsiteY21" fmla="*/ 1126133 h 3482342"/>
              <a:gd name="connsiteX22" fmla="*/ 11028687 w 12192000"/>
              <a:gd name="connsiteY22" fmla="*/ 1199018 h 3482342"/>
              <a:gd name="connsiteX23" fmla="*/ 10960443 w 12192000"/>
              <a:gd name="connsiteY23" fmla="*/ 1244502 h 3482342"/>
              <a:gd name="connsiteX24" fmla="*/ 10850998 w 12192000"/>
              <a:gd name="connsiteY24" fmla="*/ 1269215 h 3482342"/>
              <a:gd name="connsiteX25" fmla="*/ 10815658 w 12192000"/>
              <a:gd name="connsiteY25" fmla="*/ 1287849 h 3482342"/>
              <a:gd name="connsiteX26" fmla="*/ 10679906 w 12192000"/>
              <a:gd name="connsiteY26" fmla="*/ 1324988 h 3482342"/>
              <a:gd name="connsiteX27" fmla="*/ 10636304 w 12192000"/>
              <a:gd name="connsiteY27" fmla="*/ 1317928 h 3482342"/>
              <a:gd name="connsiteX28" fmla="*/ 10603863 w 12192000"/>
              <a:gd name="connsiteY28" fmla="*/ 1346886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314361 w 12192000"/>
              <a:gd name="connsiteY34" fmla="*/ 1466924 h 3482342"/>
              <a:gd name="connsiteX35" fmla="*/ 10264922 w 12192000"/>
              <a:gd name="connsiteY35" fmla="*/ 1472107 h 3482342"/>
              <a:gd name="connsiteX36" fmla="*/ 10201385 w 12192000"/>
              <a:gd name="connsiteY36" fmla="*/ 1477515 h 3482342"/>
              <a:gd name="connsiteX37" fmla="*/ 10120184 w 12192000"/>
              <a:gd name="connsiteY37" fmla="*/ 1466924 h 3482342"/>
              <a:gd name="connsiteX38" fmla="*/ 10058690 w 12192000"/>
              <a:gd name="connsiteY38" fmla="*/ 1474888 h 3482342"/>
              <a:gd name="connsiteX39" fmla="*/ 10004424 w 12192000"/>
              <a:gd name="connsiteY39" fmla="*/ 1489801 h 3482342"/>
              <a:gd name="connsiteX40" fmla="*/ 9999951 w 12192000"/>
              <a:gd name="connsiteY40" fmla="*/ 1499127 h 3482342"/>
              <a:gd name="connsiteX41" fmla="*/ 9845462 w 12192000"/>
              <a:gd name="connsiteY41" fmla="*/ 1548192 h 3482342"/>
              <a:gd name="connsiteX42" fmla="*/ 9736156 w 12192000"/>
              <a:gd name="connsiteY42" fmla="*/ 1581928 h 3482342"/>
              <a:gd name="connsiteX43" fmla="*/ 9693355 w 12192000"/>
              <a:gd name="connsiteY43" fmla="*/ 1602632 h 3482342"/>
              <a:gd name="connsiteX44" fmla="*/ 9664242 w 12192000"/>
              <a:gd name="connsiteY44" fmla="*/ 1622075 h 3482342"/>
              <a:gd name="connsiteX45" fmla="*/ 9579195 w 12192000"/>
              <a:gd name="connsiteY45" fmla="*/ 1648017 h 3482342"/>
              <a:gd name="connsiteX46" fmla="*/ 9433652 w 12192000"/>
              <a:gd name="connsiteY46" fmla="*/ 1681174 h 3482342"/>
              <a:gd name="connsiteX47" fmla="*/ 9403775 w 12192000"/>
              <a:gd name="connsiteY47" fmla="*/ 1690403 h 3482342"/>
              <a:gd name="connsiteX48" fmla="*/ 9382503 w 12192000"/>
              <a:gd name="connsiteY48" fmla="*/ 1706957 h 3482342"/>
              <a:gd name="connsiteX49" fmla="*/ 9381410 w 12192000"/>
              <a:gd name="connsiteY49" fmla="*/ 1718312 h 3482342"/>
              <a:gd name="connsiteX50" fmla="*/ 9365685 w 12192000"/>
              <a:gd name="connsiteY50" fmla="*/ 1724772 h 3482342"/>
              <a:gd name="connsiteX51" fmla="*/ 9278020 w 12192000"/>
              <a:gd name="connsiteY51" fmla="*/ 1741161 h 3482342"/>
              <a:gd name="connsiteX52" fmla="*/ 9217145 w 12192000"/>
              <a:gd name="connsiteY52" fmla="*/ 1771195 h 3482342"/>
              <a:gd name="connsiteX53" fmla="*/ 8955875 w 12192000"/>
              <a:gd name="connsiteY53" fmla="*/ 1796806 h 3482342"/>
              <a:gd name="connsiteX54" fmla="*/ 8648415 w 12192000"/>
              <a:gd name="connsiteY54" fmla="*/ 1878623 h 3482342"/>
              <a:gd name="connsiteX55" fmla="*/ 8495949 w 12192000"/>
              <a:gd name="connsiteY55" fmla="*/ 1902425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41837 w 12192000"/>
              <a:gd name="connsiteY66" fmla="*/ 1840640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686657 w 12192000"/>
              <a:gd name="connsiteY72" fmla="*/ 1907344 h 3482342"/>
              <a:gd name="connsiteX73" fmla="*/ 6651330 w 12192000"/>
              <a:gd name="connsiteY73" fmla="*/ 1922921 h 3482342"/>
              <a:gd name="connsiteX74" fmla="*/ 6622958 w 12192000"/>
              <a:gd name="connsiteY74" fmla="*/ 1936255 h 3482342"/>
              <a:gd name="connsiteX75" fmla="*/ 6522602 w 12192000"/>
              <a:gd name="connsiteY75" fmla="*/ 1954133 h 3482342"/>
              <a:gd name="connsiteX76" fmla="*/ 6444344 w 12192000"/>
              <a:gd name="connsiteY76" fmla="*/ 1969663 h 3482342"/>
              <a:gd name="connsiteX77" fmla="*/ 6409626 w 12192000"/>
              <a:gd name="connsiteY77" fmla="*/ 1978846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87205 w 12192000"/>
              <a:gd name="connsiteY81" fmla="*/ 2060048 h 3482342"/>
              <a:gd name="connsiteX82" fmla="*/ 6138780 w 12192000"/>
              <a:gd name="connsiteY82" fmla="*/ 2081918 h 3482342"/>
              <a:gd name="connsiteX83" fmla="*/ 6120125 w 12192000"/>
              <a:gd name="connsiteY83" fmla="*/ 2109475 h 3482342"/>
              <a:gd name="connsiteX84" fmla="*/ 6056576 w 12192000"/>
              <a:gd name="connsiteY84" fmla="*/ 2120066 h 3482342"/>
              <a:gd name="connsiteX85" fmla="*/ 5993794 w 12192000"/>
              <a:gd name="connsiteY85" fmla="*/ 2122569 h 3482342"/>
              <a:gd name="connsiteX86" fmla="*/ 5943601 w 12192000"/>
              <a:gd name="connsiteY86" fmla="*/ 2137719 h 3482342"/>
              <a:gd name="connsiteX87" fmla="*/ 5898141 w 12192000"/>
              <a:gd name="connsiteY87" fmla="*/ 2144806 h 3482342"/>
              <a:gd name="connsiteX88" fmla="*/ 5855337 w 12192000"/>
              <a:gd name="connsiteY88" fmla="*/ 2137719 h 3482342"/>
              <a:gd name="connsiteX89" fmla="*/ 5817682 w 12192000"/>
              <a:gd name="connsiteY89" fmla="*/ 2157358 h 3482342"/>
              <a:gd name="connsiteX90" fmla="*/ 5735300 w 12192000"/>
              <a:gd name="connsiteY90" fmla="*/ 2158902 h 3482342"/>
              <a:gd name="connsiteX91" fmla="*/ 5591469 w 12192000"/>
              <a:gd name="connsiteY91" fmla="*/ 2178389 h 3482342"/>
              <a:gd name="connsiteX92" fmla="*/ 5505818 w 12192000"/>
              <a:gd name="connsiteY92" fmla="*/ 2194207 h 3482342"/>
              <a:gd name="connsiteX93" fmla="*/ 5452860 w 12192000"/>
              <a:gd name="connsiteY93" fmla="*/ 2180085 h 3482342"/>
              <a:gd name="connsiteX94" fmla="*/ 5414282 w 12192000"/>
              <a:gd name="connsiteY94" fmla="*/ 2183070 h 3482342"/>
              <a:gd name="connsiteX95" fmla="*/ 5368369 w 12192000"/>
              <a:gd name="connsiteY95" fmla="*/ 2204272 h 3482342"/>
              <a:gd name="connsiteX96" fmla="*/ 5336354 w 12192000"/>
              <a:gd name="connsiteY96" fmla="*/ 2218920 h 3482342"/>
              <a:gd name="connsiteX97" fmla="*/ 5291263 w 12192000"/>
              <a:gd name="connsiteY97" fmla="*/ 2239182 h 3482342"/>
              <a:gd name="connsiteX98" fmla="*/ 5255152 w 12192000"/>
              <a:gd name="connsiteY98" fmla="*/ 2247164 h 3482342"/>
              <a:gd name="connsiteX99" fmla="*/ 5233796 w 12192000"/>
              <a:gd name="connsiteY99" fmla="*/ 2268260 h 3482342"/>
              <a:gd name="connsiteX100" fmla="*/ 5212786 w 12192000"/>
              <a:gd name="connsiteY100" fmla="*/ 2296592 h 3482342"/>
              <a:gd name="connsiteX101" fmla="*/ 5173523 w 12192000"/>
              <a:gd name="connsiteY101" fmla="*/ 2309057 h 3482342"/>
              <a:gd name="connsiteX102" fmla="*/ 5123830 w 12192000"/>
              <a:gd name="connsiteY102" fmla="*/ 2307070 h 3482342"/>
              <a:gd name="connsiteX103" fmla="*/ 5065426 w 12192000"/>
              <a:gd name="connsiteY103" fmla="*/ 2324076 h 3482342"/>
              <a:gd name="connsiteX104" fmla="*/ 4975908 w 12192000"/>
              <a:gd name="connsiteY104" fmla="*/ 2364128 h 3482342"/>
              <a:gd name="connsiteX105" fmla="*/ 4913723 w 12192000"/>
              <a:gd name="connsiteY105" fmla="*/ 2385265 h 3482342"/>
              <a:gd name="connsiteX106" fmla="*/ 4746485 w 12192000"/>
              <a:gd name="connsiteY106" fmla="*/ 2451769 h 3482342"/>
              <a:gd name="connsiteX107" fmla="*/ 4681588 w 12192000"/>
              <a:gd name="connsiteY107" fmla="*/ 2467494 h 3482342"/>
              <a:gd name="connsiteX108" fmla="*/ 1783655 w 12192000"/>
              <a:gd name="connsiteY108" fmla="*/ 3163860 h 3482342"/>
              <a:gd name="connsiteX109" fmla="*/ 1325955 w 12192000"/>
              <a:gd name="connsiteY109" fmla="*/ 3176692 h 3482342"/>
              <a:gd name="connsiteX110" fmla="*/ 1190384 w 12192000"/>
              <a:gd name="connsiteY110" fmla="*/ 3203504 h 3482342"/>
              <a:gd name="connsiteX111" fmla="*/ 1094537 w 12192000"/>
              <a:gd name="connsiteY111" fmla="*/ 3229469 h 3482342"/>
              <a:gd name="connsiteX112" fmla="*/ 779276 w 12192000"/>
              <a:gd name="connsiteY112" fmla="*/ 3327290 h 3482342"/>
              <a:gd name="connsiteX113" fmla="*/ 600378 w 12192000"/>
              <a:gd name="connsiteY113" fmla="*/ 3335250 h 3482342"/>
              <a:gd name="connsiteX114" fmla="*/ 493457 w 12192000"/>
              <a:gd name="connsiteY114" fmla="*/ 3365044 h 3482342"/>
              <a:gd name="connsiteX115" fmla="*/ 349402 w 12192000"/>
              <a:gd name="connsiteY115" fmla="*/ 3380897 h 3482342"/>
              <a:gd name="connsiteX116" fmla="*/ 192183 w 12192000"/>
              <a:gd name="connsiteY116" fmla="*/ 3460075 h 3482342"/>
              <a:gd name="connsiteX117" fmla="*/ 46713 w 12192000"/>
              <a:gd name="connsiteY117" fmla="*/ 3462986 h 3482342"/>
              <a:gd name="connsiteX118" fmla="*/ 2765 w 12192000"/>
              <a:gd name="connsiteY118" fmla="*/ 3480770 h 3482342"/>
              <a:gd name="connsiteX119" fmla="*/ 0 w 12192000"/>
              <a:gd name="connsiteY119" fmla="*/ 3482342 h 3482342"/>
              <a:gd name="connsiteX120" fmla="*/ 0 w 12192000"/>
              <a:gd name="connsiteY12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24988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9834 w 12192000"/>
              <a:gd name="connsiteY30" fmla="*/ 1324989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723900 w 12192000"/>
              <a:gd name="connsiteY29" fmla="*/ 1318642 h 3482342"/>
              <a:gd name="connsiteX30" fmla="*/ 10679906 w 12192000"/>
              <a:gd name="connsiteY30" fmla="*/ 1332049 h 3482342"/>
              <a:gd name="connsiteX31" fmla="*/ 10639834 w 12192000"/>
              <a:gd name="connsiteY31" fmla="*/ 1324989 h 3482342"/>
              <a:gd name="connsiteX32" fmla="*/ 10603863 w 12192000"/>
              <a:gd name="connsiteY32" fmla="*/ 1346886 h 3482342"/>
              <a:gd name="connsiteX33" fmla="*/ 10573203 w 12192000"/>
              <a:gd name="connsiteY33" fmla="*/ 1351996 h 3482342"/>
              <a:gd name="connsiteX34" fmla="*/ 10513263 w 12192000"/>
              <a:gd name="connsiteY34" fmla="*/ 1350756 h 3482342"/>
              <a:gd name="connsiteX35" fmla="*/ 10464012 w 12192000"/>
              <a:gd name="connsiteY35" fmla="*/ 1391778 h 3482342"/>
              <a:gd name="connsiteX36" fmla="*/ 10405409 w 12192000"/>
              <a:gd name="connsiteY36" fmla="*/ 1422789 h 3482342"/>
              <a:gd name="connsiteX37" fmla="*/ 10370530 w 12192000"/>
              <a:gd name="connsiteY37" fmla="*/ 1441596 h 3482342"/>
              <a:gd name="connsiteX38" fmla="*/ 10314361 w 12192000"/>
              <a:gd name="connsiteY38" fmla="*/ 1466924 h 3482342"/>
              <a:gd name="connsiteX39" fmla="*/ 10264922 w 12192000"/>
              <a:gd name="connsiteY39" fmla="*/ 1472107 h 3482342"/>
              <a:gd name="connsiteX40" fmla="*/ 10201385 w 12192000"/>
              <a:gd name="connsiteY40" fmla="*/ 1477515 h 3482342"/>
              <a:gd name="connsiteX41" fmla="*/ 10120184 w 12192000"/>
              <a:gd name="connsiteY41" fmla="*/ 1466924 h 3482342"/>
              <a:gd name="connsiteX42" fmla="*/ 10058690 w 12192000"/>
              <a:gd name="connsiteY42" fmla="*/ 1474888 h 3482342"/>
              <a:gd name="connsiteX43" fmla="*/ 10004424 w 12192000"/>
              <a:gd name="connsiteY43" fmla="*/ 1489801 h 3482342"/>
              <a:gd name="connsiteX44" fmla="*/ 9999951 w 12192000"/>
              <a:gd name="connsiteY44" fmla="*/ 1499127 h 3482342"/>
              <a:gd name="connsiteX45" fmla="*/ 9845462 w 12192000"/>
              <a:gd name="connsiteY45" fmla="*/ 1548192 h 3482342"/>
              <a:gd name="connsiteX46" fmla="*/ 9736156 w 12192000"/>
              <a:gd name="connsiteY46" fmla="*/ 1581928 h 3482342"/>
              <a:gd name="connsiteX47" fmla="*/ 9693355 w 12192000"/>
              <a:gd name="connsiteY47" fmla="*/ 1602632 h 3482342"/>
              <a:gd name="connsiteX48" fmla="*/ 9664242 w 12192000"/>
              <a:gd name="connsiteY48" fmla="*/ 1622075 h 3482342"/>
              <a:gd name="connsiteX49" fmla="*/ 9579195 w 12192000"/>
              <a:gd name="connsiteY49" fmla="*/ 1648017 h 3482342"/>
              <a:gd name="connsiteX50" fmla="*/ 9433652 w 12192000"/>
              <a:gd name="connsiteY50" fmla="*/ 1681174 h 3482342"/>
              <a:gd name="connsiteX51" fmla="*/ 9403775 w 12192000"/>
              <a:gd name="connsiteY51" fmla="*/ 1690403 h 3482342"/>
              <a:gd name="connsiteX52" fmla="*/ 9382503 w 12192000"/>
              <a:gd name="connsiteY52" fmla="*/ 1706957 h 3482342"/>
              <a:gd name="connsiteX53" fmla="*/ 9381410 w 12192000"/>
              <a:gd name="connsiteY53" fmla="*/ 1718312 h 3482342"/>
              <a:gd name="connsiteX54" fmla="*/ 9365685 w 12192000"/>
              <a:gd name="connsiteY54" fmla="*/ 1724772 h 3482342"/>
              <a:gd name="connsiteX55" fmla="*/ 9278020 w 12192000"/>
              <a:gd name="connsiteY55" fmla="*/ 1741161 h 3482342"/>
              <a:gd name="connsiteX56" fmla="*/ 9217145 w 12192000"/>
              <a:gd name="connsiteY56" fmla="*/ 1771195 h 3482342"/>
              <a:gd name="connsiteX57" fmla="*/ 8955875 w 12192000"/>
              <a:gd name="connsiteY57" fmla="*/ 1796806 h 3482342"/>
              <a:gd name="connsiteX58" fmla="*/ 8648415 w 12192000"/>
              <a:gd name="connsiteY58" fmla="*/ 1878623 h 3482342"/>
              <a:gd name="connsiteX59" fmla="*/ 8495949 w 12192000"/>
              <a:gd name="connsiteY59" fmla="*/ 1902425 h 3482342"/>
              <a:gd name="connsiteX60" fmla="*/ 8236214 w 12192000"/>
              <a:gd name="connsiteY60" fmla="*/ 190972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41837 w 12192000"/>
              <a:gd name="connsiteY70" fmla="*/ 1840640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686657 w 12192000"/>
              <a:gd name="connsiteY76" fmla="*/ 1907344 h 3482342"/>
              <a:gd name="connsiteX77" fmla="*/ 6651330 w 12192000"/>
              <a:gd name="connsiteY77" fmla="*/ 1922921 h 3482342"/>
              <a:gd name="connsiteX78" fmla="*/ 6622958 w 12192000"/>
              <a:gd name="connsiteY78" fmla="*/ 1936255 h 3482342"/>
              <a:gd name="connsiteX79" fmla="*/ 6522602 w 12192000"/>
              <a:gd name="connsiteY79" fmla="*/ 1954133 h 3482342"/>
              <a:gd name="connsiteX80" fmla="*/ 6444344 w 12192000"/>
              <a:gd name="connsiteY80" fmla="*/ 1969663 h 3482342"/>
              <a:gd name="connsiteX81" fmla="*/ 6409626 w 12192000"/>
              <a:gd name="connsiteY81" fmla="*/ 1978846 h 3482342"/>
              <a:gd name="connsiteX82" fmla="*/ 6333446 w 12192000"/>
              <a:gd name="connsiteY82" fmla="*/ 1997163 h 3482342"/>
              <a:gd name="connsiteX83" fmla="*/ 6294933 w 12192000"/>
              <a:gd name="connsiteY83" fmla="*/ 2019412 h 3482342"/>
              <a:gd name="connsiteX84" fmla="*/ 6238719 w 12192000"/>
              <a:gd name="connsiteY84" fmla="*/ 2042547 h 3482342"/>
              <a:gd name="connsiteX85" fmla="*/ 6187205 w 12192000"/>
              <a:gd name="connsiteY85" fmla="*/ 2060048 h 3482342"/>
              <a:gd name="connsiteX86" fmla="*/ 6138780 w 12192000"/>
              <a:gd name="connsiteY86" fmla="*/ 2081918 h 3482342"/>
              <a:gd name="connsiteX87" fmla="*/ 6120125 w 12192000"/>
              <a:gd name="connsiteY87" fmla="*/ 2109475 h 3482342"/>
              <a:gd name="connsiteX88" fmla="*/ 6056576 w 12192000"/>
              <a:gd name="connsiteY88" fmla="*/ 2120066 h 3482342"/>
              <a:gd name="connsiteX89" fmla="*/ 5993794 w 12192000"/>
              <a:gd name="connsiteY89" fmla="*/ 2122569 h 3482342"/>
              <a:gd name="connsiteX90" fmla="*/ 5943601 w 12192000"/>
              <a:gd name="connsiteY90" fmla="*/ 2137719 h 3482342"/>
              <a:gd name="connsiteX91" fmla="*/ 5898141 w 12192000"/>
              <a:gd name="connsiteY91" fmla="*/ 2144806 h 3482342"/>
              <a:gd name="connsiteX92" fmla="*/ 5855337 w 12192000"/>
              <a:gd name="connsiteY92" fmla="*/ 2137719 h 3482342"/>
              <a:gd name="connsiteX93" fmla="*/ 5817682 w 12192000"/>
              <a:gd name="connsiteY93" fmla="*/ 2157358 h 3482342"/>
              <a:gd name="connsiteX94" fmla="*/ 5735300 w 12192000"/>
              <a:gd name="connsiteY94" fmla="*/ 2158902 h 3482342"/>
              <a:gd name="connsiteX95" fmla="*/ 5591469 w 12192000"/>
              <a:gd name="connsiteY95" fmla="*/ 2178389 h 3482342"/>
              <a:gd name="connsiteX96" fmla="*/ 5505818 w 12192000"/>
              <a:gd name="connsiteY96" fmla="*/ 2194207 h 3482342"/>
              <a:gd name="connsiteX97" fmla="*/ 5452860 w 12192000"/>
              <a:gd name="connsiteY97" fmla="*/ 2180085 h 3482342"/>
              <a:gd name="connsiteX98" fmla="*/ 5414282 w 12192000"/>
              <a:gd name="connsiteY98" fmla="*/ 2183070 h 3482342"/>
              <a:gd name="connsiteX99" fmla="*/ 5368369 w 12192000"/>
              <a:gd name="connsiteY99" fmla="*/ 2204272 h 3482342"/>
              <a:gd name="connsiteX100" fmla="*/ 5336354 w 12192000"/>
              <a:gd name="connsiteY100" fmla="*/ 2218920 h 3482342"/>
              <a:gd name="connsiteX101" fmla="*/ 5291263 w 12192000"/>
              <a:gd name="connsiteY101" fmla="*/ 2239182 h 3482342"/>
              <a:gd name="connsiteX102" fmla="*/ 5255152 w 12192000"/>
              <a:gd name="connsiteY102" fmla="*/ 2247164 h 3482342"/>
              <a:gd name="connsiteX103" fmla="*/ 5233796 w 12192000"/>
              <a:gd name="connsiteY103" fmla="*/ 2268260 h 3482342"/>
              <a:gd name="connsiteX104" fmla="*/ 5212786 w 12192000"/>
              <a:gd name="connsiteY104" fmla="*/ 2296592 h 3482342"/>
              <a:gd name="connsiteX105" fmla="*/ 5173523 w 12192000"/>
              <a:gd name="connsiteY105" fmla="*/ 2309057 h 3482342"/>
              <a:gd name="connsiteX106" fmla="*/ 5123830 w 12192000"/>
              <a:gd name="connsiteY106" fmla="*/ 2307070 h 3482342"/>
              <a:gd name="connsiteX107" fmla="*/ 5065426 w 12192000"/>
              <a:gd name="connsiteY107" fmla="*/ 2324076 h 3482342"/>
              <a:gd name="connsiteX108" fmla="*/ 4975908 w 12192000"/>
              <a:gd name="connsiteY108" fmla="*/ 2364128 h 3482342"/>
              <a:gd name="connsiteX109" fmla="*/ 4913723 w 12192000"/>
              <a:gd name="connsiteY109" fmla="*/ 2385265 h 3482342"/>
              <a:gd name="connsiteX110" fmla="*/ 4746485 w 12192000"/>
              <a:gd name="connsiteY110" fmla="*/ 2451769 h 3482342"/>
              <a:gd name="connsiteX111" fmla="*/ 4681588 w 12192000"/>
              <a:gd name="connsiteY111" fmla="*/ 2467494 h 3482342"/>
              <a:gd name="connsiteX112" fmla="*/ 1783655 w 12192000"/>
              <a:gd name="connsiteY112" fmla="*/ 3163860 h 3482342"/>
              <a:gd name="connsiteX113" fmla="*/ 1325955 w 12192000"/>
              <a:gd name="connsiteY113" fmla="*/ 3176692 h 3482342"/>
              <a:gd name="connsiteX114" fmla="*/ 1190384 w 12192000"/>
              <a:gd name="connsiteY114" fmla="*/ 3203504 h 3482342"/>
              <a:gd name="connsiteX115" fmla="*/ 1094537 w 12192000"/>
              <a:gd name="connsiteY115" fmla="*/ 3229469 h 3482342"/>
              <a:gd name="connsiteX116" fmla="*/ 779276 w 12192000"/>
              <a:gd name="connsiteY116" fmla="*/ 3327290 h 3482342"/>
              <a:gd name="connsiteX117" fmla="*/ 600378 w 12192000"/>
              <a:gd name="connsiteY117" fmla="*/ 3335250 h 3482342"/>
              <a:gd name="connsiteX118" fmla="*/ 493457 w 12192000"/>
              <a:gd name="connsiteY118" fmla="*/ 3365044 h 3482342"/>
              <a:gd name="connsiteX119" fmla="*/ 349402 w 12192000"/>
              <a:gd name="connsiteY119" fmla="*/ 3380897 h 3482342"/>
              <a:gd name="connsiteX120" fmla="*/ 192183 w 12192000"/>
              <a:gd name="connsiteY120" fmla="*/ 3460075 h 3482342"/>
              <a:gd name="connsiteX121" fmla="*/ 46713 w 12192000"/>
              <a:gd name="connsiteY121" fmla="*/ 3462986 h 3482342"/>
              <a:gd name="connsiteX122" fmla="*/ 2765 w 12192000"/>
              <a:gd name="connsiteY122" fmla="*/ 3480770 h 3482342"/>
              <a:gd name="connsiteX123" fmla="*/ 0 w 12192000"/>
              <a:gd name="connsiteY123" fmla="*/ 3482342 h 3482342"/>
              <a:gd name="connsiteX124" fmla="*/ 0 w 12192000"/>
              <a:gd name="connsiteY12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79242 w 12192000"/>
              <a:gd name="connsiteY27" fmla="*/ 1269215 h 3482342"/>
              <a:gd name="connsiteX28" fmla="*/ 10850998 w 12192000"/>
              <a:gd name="connsiteY28" fmla="*/ 1269215 h 3482342"/>
              <a:gd name="connsiteX29" fmla="*/ 10815658 w 12192000"/>
              <a:gd name="connsiteY29" fmla="*/ 1287849 h 3482342"/>
              <a:gd name="connsiteX30" fmla="*/ 10723900 w 12192000"/>
              <a:gd name="connsiteY30" fmla="*/ 1318642 h 3482342"/>
              <a:gd name="connsiteX31" fmla="*/ 10679906 w 12192000"/>
              <a:gd name="connsiteY31" fmla="*/ 1332049 h 3482342"/>
              <a:gd name="connsiteX32" fmla="*/ 10639834 w 12192000"/>
              <a:gd name="connsiteY32" fmla="*/ 1324989 h 3482342"/>
              <a:gd name="connsiteX33" fmla="*/ 10603863 w 12192000"/>
              <a:gd name="connsiteY33" fmla="*/ 1346886 h 3482342"/>
              <a:gd name="connsiteX34" fmla="*/ 10573203 w 12192000"/>
              <a:gd name="connsiteY34" fmla="*/ 1351996 h 3482342"/>
              <a:gd name="connsiteX35" fmla="*/ 10513263 w 12192000"/>
              <a:gd name="connsiteY35" fmla="*/ 1350756 h 3482342"/>
              <a:gd name="connsiteX36" fmla="*/ 10464012 w 12192000"/>
              <a:gd name="connsiteY36" fmla="*/ 1391778 h 3482342"/>
              <a:gd name="connsiteX37" fmla="*/ 10405409 w 12192000"/>
              <a:gd name="connsiteY37" fmla="*/ 1422789 h 3482342"/>
              <a:gd name="connsiteX38" fmla="*/ 10370530 w 12192000"/>
              <a:gd name="connsiteY38" fmla="*/ 1441596 h 3482342"/>
              <a:gd name="connsiteX39" fmla="*/ 10314361 w 12192000"/>
              <a:gd name="connsiteY39" fmla="*/ 1466924 h 3482342"/>
              <a:gd name="connsiteX40" fmla="*/ 10264922 w 12192000"/>
              <a:gd name="connsiteY40" fmla="*/ 1472107 h 3482342"/>
              <a:gd name="connsiteX41" fmla="*/ 10201385 w 12192000"/>
              <a:gd name="connsiteY41" fmla="*/ 1477515 h 3482342"/>
              <a:gd name="connsiteX42" fmla="*/ 10120184 w 12192000"/>
              <a:gd name="connsiteY42" fmla="*/ 1466924 h 3482342"/>
              <a:gd name="connsiteX43" fmla="*/ 10058690 w 12192000"/>
              <a:gd name="connsiteY43" fmla="*/ 1474888 h 3482342"/>
              <a:gd name="connsiteX44" fmla="*/ 10004424 w 12192000"/>
              <a:gd name="connsiteY44" fmla="*/ 1489801 h 3482342"/>
              <a:gd name="connsiteX45" fmla="*/ 9999951 w 12192000"/>
              <a:gd name="connsiteY45" fmla="*/ 1499127 h 3482342"/>
              <a:gd name="connsiteX46" fmla="*/ 9845462 w 12192000"/>
              <a:gd name="connsiteY46" fmla="*/ 1548192 h 3482342"/>
              <a:gd name="connsiteX47" fmla="*/ 9736156 w 12192000"/>
              <a:gd name="connsiteY47" fmla="*/ 1581928 h 3482342"/>
              <a:gd name="connsiteX48" fmla="*/ 9693355 w 12192000"/>
              <a:gd name="connsiteY48" fmla="*/ 1602632 h 3482342"/>
              <a:gd name="connsiteX49" fmla="*/ 9664242 w 12192000"/>
              <a:gd name="connsiteY49" fmla="*/ 1622075 h 3482342"/>
              <a:gd name="connsiteX50" fmla="*/ 9579195 w 12192000"/>
              <a:gd name="connsiteY50" fmla="*/ 1648017 h 3482342"/>
              <a:gd name="connsiteX51" fmla="*/ 9433652 w 12192000"/>
              <a:gd name="connsiteY51" fmla="*/ 1681174 h 3482342"/>
              <a:gd name="connsiteX52" fmla="*/ 9403775 w 12192000"/>
              <a:gd name="connsiteY52" fmla="*/ 1690403 h 3482342"/>
              <a:gd name="connsiteX53" fmla="*/ 9382503 w 12192000"/>
              <a:gd name="connsiteY53" fmla="*/ 1706957 h 3482342"/>
              <a:gd name="connsiteX54" fmla="*/ 9381410 w 12192000"/>
              <a:gd name="connsiteY54" fmla="*/ 1718312 h 3482342"/>
              <a:gd name="connsiteX55" fmla="*/ 9365685 w 12192000"/>
              <a:gd name="connsiteY55" fmla="*/ 1724772 h 3482342"/>
              <a:gd name="connsiteX56" fmla="*/ 9278020 w 12192000"/>
              <a:gd name="connsiteY56" fmla="*/ 1741161 h 3482342"/>
              <a:gd name="connsiteX57" fmla="*/ 9217145 w 12192000"/>
              <a:gd name="connsiteY57" fmla="*/ 1771195 h 3482342"/>
              <a:gd name="connsiteX58" fmla="*/ 8955875 w 12192000"/>
              <a:gd name="connsiteY58" fmla="*/ 1796806 h 3482342"/>
              <a:gd name="connsiteX59" fmla="*/ 8648415 w 12192000"/>
              <a:gd name="connsiteY59" fmla="*/ 1878623 h 3482342"/>
              <a:gd name="connsiteX60" fmla="*/ 8495949 w 12192000"/>
              <a:gd name="connsiteY60" fmla="*/ 1902425 h 3482342"/>
              <a:gd name="connsiteX61" fmla="*/ 8236214 w 12192000"/>
              <a:gd name="connsiteY61" fmla="*/ 190972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41837 w 12192000"/>
              <a:gd name="connsiteY71" fmla="*/ 1840640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686657 w 12192000"/>
              <a:gd name="connsiteY77" fmla="*/ 1907344 h 3482342"/>
              <a:gd name="connsiteX78" fmla="*/ 6651330 w 12192000"/>
              <a:gd name="connsiteY78" fmla="*/ 1922921 h 3482342"/>
              <a:gd name="connsiteX79" fmla="*/ 6622958 w 12192000"/>
              <a:gd name="connsiteY79" fmla="*/ 1936255 h 3482342"/>
              <a:gd name="connsiteX80" fmla="*/ 6522602 w 12192000"/>
              <a:gd name="connsiteY80" fmla="*/ 1954133 h 3482342"/>
              <a:gd name="connsiteX81" fmla="*/ 6444344 w 12192000"/>
              <a:gd name="connsiteY81" fmla="*/ 1969663 h 3482342"/>
              <a:gd name="connsiteX82" fmla="*/ 6409626 w 12192000"/>
              <a:gd name="connsiteY82" fmla="*/ 1978846 h 3482342"/>
              <a:gd name="connsiteX83" fmla="*/ 6333446 w 12192000"/>
              <a:gd name="connsiteY83" fmla="*/ 1997163 h 3482342"/>
              <a:gd name="connsiteX84" fmla="*/ 6294933 w 12192000"/>
              <a:gd name="connsiteY84" fmla="*/ 2019412 h 3482342"/>
              <a:gd name="connsiteX85" fmla="*/ 6238719 w 12192000"/>
              <a:gd name="connsiteY85" fmla="*/ 2042547 h 3482342"/>
              <a:gd name="connsiteX86" fmla="*/ 6187205 w 12192000"/>
              <a:gd name="connsiteY86" fmla="*/ 2060048 h 3482342"/>
              <a:gd name="connsiteX87" fmla="*/ 6138780 w 12192000"/>
              <a:gd name="connsiteY87" fmla="*/ 2081918 h 3482342"/>
              <a:gd name="connsiteX88" fmla="*/ 6120125 w 12192000"/>
              <a:gd name="connsiteY88" fmla="*/ 2109475 h 3482342"/>
              <a:gd name="connsiteX89" fmla="*/ 6056576 w 12192000"/>
              <a:gd name="connsiteY89" fmla="*/ 2120066 h 3482342"/>
              <a:gd name="connsiteX90" fmla="*/ 5993794 w 12192000"/>
              <a:gd name="connsiteY90" fmla="*/ 2122569 h 3482342"/>
              <a:gd name="connsiteX91" fmla="*/ 5943601 w 12192000"/>
              <a:gd name="connsiteY91" fmla="*/ 2137719 h 3482342"/>
              <a:gd name="connsiteX92" fmla="*/ 5898141 w 12192000"/>
              <a:gd name="connsiteY92" fmla="*/ 2144806 h 3482342"/>
              <a:gd name="connsiteX93" fmla="*/ 5855337 w 12192000"/>
              <a:gd name="connsiteY93" fmla="*/ 2137719 h 3482342"/>
              <a:gd name="connsiteX94" fmla="*/ 5817682 w 12192000"/>
              <a:gd name="connsiteY94" fmla="*/ 2157358 h 3482342"/>
              <a:gd name="connsiteX95" fmla="*/ 5735300 w 12192000"/>
              <a:gd name="connsiteY95" fmla="*/ 2158902 h 3482342"/>
              <a:gd name="connsiteX96" fmla="*/ 5591469 w 12192000"/>
              <a:gd name="connsiteY96" fmla="*/ 2178389 h 3482342"/>
              <a:gd name="connsiteX97" fmla="*/ 5505818 w 12192000"/>
              <a:gd name="connsiteY97" fmla="*/ 2194207 h 3482342"/>
              <a:gd name="connsiteX98" fmla="*/ 5452860 w 12192000"/>
              <a:gd name="connsiteY98" fmla="*/ 2180085 h 3482342"/>
              <a:gd name="connsiteX99" fmla="*/ 5414282 w 12192000"/>
              <a:gd name="connsiteY99" fmla="*/ 2183070 h 3482342"/>
              <a:gd name="connsiteX100" fmla="*/ 5368369 w 12192000"/>
              <a:gd name="connsiteY100" fmla="*/ 2204272 h 3482342"/>
              <a:gd name="connsiteX101" fmla="*/ 5336354 w 12192000"/>
              <a:gd name="connsiteY101" fmla="*/ 2218920 h 3482342"/>
              <a:gd name="connsiteX102" fmla="*/ 5291263 w 12192000"/>
              <a:gd name="connsiteY102" fmla="*/ 2239182 h 3482342"/>
              <a:gd name="connsiteX103" fmla="*/ 5255152 w 12192000"/>
              <a:gd name="connsiteY103" fmla="*/ 2247164 h 3482342"/>
              <a:gd name="connsiteX104" fmla="*/ 5233796 w 12192000"/>
              <a:gd name="connsiteY104" fmla="*/ 2268260 h 3482342"/>
              <a:gd name="connsiteX105" fmla="*/ 5212786 w 12192000"/>
              <a:gd name="connsiteY105" fmla="*/ 2296592 h 3482342"/>
              <a:gd name="connsiteX106" fmla="*/ 5173523 w 12192000"/>
              <a:gd name="connsiteY106" fmla="*/ 2309057 h 3482342"/>
              <a:gd name="connsiteX107" fmla="*/ 5123830 w 12192000"/>
              <a:gd name="connsiteY107" fmla="*/ 2307070 h 3482342"/>
              <a:gd name="connsiteX108" fmla="*/ 5065426 w 12192000"/>
              <a:gd name="connsiteY108" fmla="*/ 2324076 h 3482342"/>
              <a:gd name="connsiteX109" fmla="*/ 4975908 w 12192000"/>
              <a:gd name="connsiteY109" fmla="*/ 2364128 h 3482342"/>
              <a:gd name="connsiteX110" fmla="*/ 4913723 w 12192000"/>
              <a:gd name="connsiteY110" fmla="*/ 2385265 h 3482342"/>
              <a:gd name="connsiteX111" fmla="*/ 4746485 w 12192000"/>
              <a:gd name="connsiteY111" fmla="*/ 2451769 h 3482342"/>
              <a:gd name="connsiteX112" fmla="*/ 4681588 w 12192000"/>
              <a:gd name="connsiteY112" fmla="*/ 2467494 h 3482342"/>
              <a:gd name="connsiteX113" fmla="*/ 1783655 w 12192000"/>
              <a:gd name="connsiteY113" fmla="*/ 3163860 h 3482342"/>
              <a:gd name="connsiteX114" fmla="*/ 1325955 w 12192000"/>
              <a:gd name="connsiteY114" fmla="*/ 3176692 h 3482342"/>
              <a:gd name="connsiteX115" fmla="*/ 1190384 w 12192000"/>
              <a:gd name="connsiteY115" fmla="*/ 3203504 h 3482342"/>
              <a:gd name="connsiteX116" fmla="*/ 1094537 w 12192000"/>
              <a:gd name="connsiteY116" fmla="*/ 3229469 h 3482342"/>
              <a:gd name="connsiteX117" fmla="*/ 779276 w 12192000"/>
              <a:gd name="connsiteY117" fmla="*/ 3327290 h 3482342"/>
              <a:gd name="connsiteX118" fmla="*/ 600378 w 12192000"/>
              <a:gd name="connsiteY118" fmla="*/ 3335250 h 3482342"/>
              <a:gd name="connsiteX119" fmla="*/ 493457 w 12192000"/>
              <a:gd name="connsiteY119" fmla="*/ 3365044 h 3482342"/>
              <a:gd name="connsiteX120" fmla="*/ 349402 w 12192000"/>
              <a:gd name="connsiteY120" fmla="*/ 3380897 h 3482342"/>
              <a:gd name="connsiteX121" fmla="*/ 192183 w 12192000"/>
              <a:gd name="connsiteY121" fmla="*/ 3460075 h 3482342"/>
              <a:gd name="connsiteX122" fmla="*/ 46713 w 12192000"/>
              <a:gd name="connsiteY122" fmla="*/ 3462986 h 3482342"/>
              <a:gd name="connsiteX123" fmla="*/ 2765 w 12192000"/>
              <a:gd name="connsiteY123" fmla="*/ 3480770 h 3482342"/>
              <a:gd name="connsiteX124" fmla="*/ 0 w 12192000"/>
              <a:gd name="connsiteY124" fmla="*/ 3482342 h 3482342"/>
              <a:gd name="connsiteX125" fmla="*/ 0 w 12192000"/>
              <a:gd name="connsiteY12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14361 w 12192000"/>
              <a:gd name="connsiteY40" fmla="*/ 1466924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51958 w 12192000"/>
              <a:gd name="connsiteY43" fmla="*/ 1477515 h 3482342"/>
              <a:gd name="connsiteX44" fmla="*/ 10120184 w 12192000"/>
              <a:gd name="connsiteY44" fmla="*/ 1466924 h 3482342"/>
              <a:gd name="connsiteX45" fmla="*/ 10058690 w 12192000"/>
              <a:gd name="connsiteY45" fmla="*/ 1474888 h 3482342"/>
              <a:gd name="connsiteX46" fmla="*/ 10004424 w 12192000"/>
              <a:gd name="connsiteY46" fmla="*/ 1489801 h 3482342"/>
              <a:gd name="connsiteX47" fmla="*/ 9999951 w 12192000"/>
              <a:gd name="connsiteY47" fmla="*/ 1499127 h 3482342"/>
              <a:gd name="connsiteX48" fmla="*/ 9845462 w 12192000"/>
              <a:gd name="connsiteY48" fmla="*/ 1548192 h 3482342"/>
              <a:gd name="connsiteX49" fmla="*/ 9736156 w 12192000"/>
              <a:gd name="connsiteY49" fmla="*/ 1581928 h 3482342"/>
              <a:gd name="connsiteX50" fmla="*/ 9693355 w 12192000"/>
              <a:gd name="connsiteY50" fmla="*/ 1602632 h 3482342"/>
              <a:gd name="connsiteX51" fmla="*/ 9664242 w 12192000"/>
              <a:gd name="connsiteY51" fmla="*/ 1622075 h 3482342"/>
              <a:gd name="connsiteX52" fmla="*/ 9579195 w 12192000"/>
              <a:gd name="connsiteY52" fmla="*/ 1648017 h 3482342"/>
              <a:gd name="connsiteX53" fmla="*/ 9433652 w 12192000"/>
              <a:gd name="connsiteY53" fmla="*/ 1681174 h 3482342"/>
              <a:gd name="connsiteX54" fmla="*/ 9403775 w 12192000"/>
              <a:gd name="connsiteY54" fmla="*/ 1690403 h 3482342"/>
              <a:gd name="connsiteX55" fmla="*/ 9382503 w 12192000"/>
              <a:gd name="connsiteY55" fmla="*/ 1706957 h 3482342"/>
              <a:gd name="connsiteX56" fmla="*/ 9381410 w 12192000"/>
              <a:gd name="connsiteY56" fmla="*/ 1718312 h 3482342"/>
              <a:gd name="connsiteX57" fmla="*/ 9365685 w 12192000"/>
              <a:gd name="connsiteY57" fmla="*/ 1724772 h 3482342"/>
              <a:gd name="connsiteX58" fmla="*/ 9278020 w 12192000"/>
              <a:gd name="connsiteY58" fmla="*/ 1741161 h 3482342"/>
              <a:gd name="connsiteX59" fmla="*/ 9217145 w 12192000"/>
              <a:gd name="connsiteY59" fmla="*/ 1771195 h 3482342"/>
              <a:gd name="connsiteX60" fmla="*/ 8955875 w 12192000"/>
              <a:gd name="connsiteY60" fmla="*/ 1796806 h 3482342"/>
              <a:gd name="connsiteX61" fmla="*/ 8648415 w 12192000"/>
              <a:gd name="connsiteY61" fmla="*/ 1878623 h 3482342"/>
              <a:gd name="connsiteX62" fmla="*/ 8495949 w 12192000"/>
              <a:gd name="connsiteY62" fmla="*/ 1902425 h 3482342"/>
              <a:gd name="connsiteX63" fmla="*/ 8236214 w 12192000"/>
              <a:gd name="connsiteY63" fmla="*/ 1909725 h 3482342"/>
              <a:gd name="connsiteX64" fmla="*/ 8132104 w 12192000"/>
              <a:gd name="connsiteY64" fmla="*/ 1895727 h 3482342"/>
              <a:gd name="connsiteX65" fmla="*/ 7918078 w 12192000"/>
              <a:gd name="connsiteY65" fmla="*/ 1862668 h 3482342"/>
              <a:gd name="connsiteX66" fmla="*/ 7817899 w 12192000"/>
              <a:gd name="connsiteY66" fmla="*/ 1862176 h 3482342"/>
              <a:gd name="connsiteX67" fmla="*/ 7768994 w 12192000"/>
              <a:gd name="connsiteY67" fmla="*/ 1855721 h 3482342"/>
              <a:gd name="connsiteX68" fmla="*/ 7618027 w 12192000"/>
              <a:gd name="connsiteY68" fmla="*/ 1830959 h 3482342"/>
              <a:gd name="connsiteX69" fmla="*/ 7449425 w 12192000"/>
              <a:gd name="connsiteY69" fmla="*/ 1810910 h 3482342"/>
              <a:gd name="connsiteX70" fmla="*/ 7342915 w 12192000"/>
              <a:gd name="connsiteY70" fmla="*/ 1819827 h 3482342"/>
              <a:gd name="connsiteX71" fmla="*/ 7255191 w 12192000"/>
              <a:gd name="connsiteY71" fmla="*/ 1834354 h 3482342"/>
              <a:gd name="connsiteX72" fmla="*/ 7131205 w 12192000"/>
              <a:gd name="connsiteY72" fmla="*/ 1845557 h 3482342"/>
              <a:gd name="connsiteX73" fmla="*/ 6941837 w 12192000"/>
              <a:gd name="connsiteY73" fmla="*/ 1840640 h 3482342"/>
              <a:gd name="connsiteX74" fmla="*/ 6837145 w 12192000"/>
              <a:gd name="connsiteY74" fmla="*/ 1870724 h 3482342"/>
              <a:gd name="connsiteX75" fmla="*/ 6753991 w 12192000"/>
              <a:gd name="connsiteY75" fmla="*/ 1860969 h 3482342"/>
              <a:gd name="connsiteX76" fmla="*/ 6727754 w 12192000"/>
              <a:gd name="connsiteY76" fmla="*/ 1882372 h 3482342"/>
              <a:gd name="connsiteX77" fmla="*/ 6723371 w 12192000"/>
              <a:gd name="connsiteY77" fmla="*/ 1886494 h 3482342"/>
              <a:gd name="connsiteX78" fmla="*/ 6702779 w 12192000"/>
              <a:gd name="connsiteY78" fmla="*/ 1893601 h 3482342"/>
              <a:gd name="connsiteX79" fmla="*/ 6686657 w 12192000"/>
              <a:gd name="connsiteY79" fmla="*/ 1907344 h 3482342"/>
              <a:gd name="connsiteX80" fmla="*/ 6651330 w 12192000"/>
              <a:gd name="connsiteY80" fmla="*/ 1922921 h 3482342"/>
              <a:gd name="connsiteX81" fmla="*/ 6622958 w 12192000"/>
              <a:gd name="connsiteY81" fmla="*/ 1936255 h 3482342"/>
              <a:gd name="connsiteX82" fmla="*/ 6522602 w 12192000"/>
              <a:gd name="connsiteY82" fmla="*/ 1954133 h 3482342"/>
              <a:gd name="connsiteX83" fmla="*/ 6444344 w 12192000"/>
              <a:gd name="connsiteY83" fmla="*/ 1969663 h 3482342"/>
              <a:gd name="connsiteX84" fmla="*/ 6409626 w 12192000"/>
              <a:gd name="connsiteY84" fmla="*/ 1978846 h 3482342"/>
              <a:gd name="connsiteX85" fmla="*/ 6333446 w 12192000"/>
              <a:gd name="connsiteY85" fmla="*/ 1997163 h 3482342"/>
              <a:gd name="connsiteX86" fmla="*/ 6294933 w 12192000"/>
              <a:gd name="connsiteY86" fmla="*/ 2019412 h 3482342"/>
              <a:gd name="connsiteX87" fmla="*/ 6238719 w 12192000"/>
              <a:gd name="connsiteY87" fmla="*/ 2042547 h 3482342"/>
              <a:gd name="connsiteX88" fmla="*/ 6187205 w 12192000"/>
              <a:gd name="connsiteY88" fmla="*/ 2060048 h 3482342"/>
              <a:gd name="connsiteX89" fmla="*/ 6138780 w 12192000"/>
              <a:gd name="connsiteY89" fmla="*/ 2081918 h 3482342"/>
              <a:gd name="connsiteX90" fmla="*/ 6120125 w 12192000"/>
              <a:gd name="connsiteY90" fmla="*/ 2109475 h 3482342"/>
              <a:gd name="connsiteX91" fmla="*/ 6056576 w 12192000"/>
              <a:gd name="connsiteY91" fmla="*/ 2120066 h 3482342"/>
              <a:gd name="connsiteX92" fmla="*/ 5993794 w 12192000"/>
              <a:gd name="connsiteY92" fmla="*/ 2122569 h 3482342"/>
              <a:gd name="connsiteX93" fmla="*/ 5943601 w 12192000"/>
              <a:gd name="connsiteY93" fmla="*/ 2137719 h 3482342"/>
              <a:gd name="connsiteX94" fmla="*/ 5898141 w 12192000"/>
              <a:gd name="connsiteY94" fmla="*/ 2144806 h 3482342"/>
              <a:gd name="connsiteX95" fmla="*/ 5855337 w 12192000"/>
              <a:gd name="connsiteY95" fmla="*/ 2137719 h 3482342"/>
              <a:gd name="connsiteX96" fmla="*/ 5817682 w 12192000"/>
              <a:gd name="connsiteY96" fmla="*/ 2157358 h 3482342"/>
              <a:gd name="connsiteX97" fmla="*/ 5735300 w 12192000"/>
              <a:gd name="connsiteY97" fmla="*/ 2158902 h 3482342"/>
              <a:gd name="connsiteX98" fmla="*/ 5591469 w 12192000"/>
              <a:gd name="connsiteY98" fmla="*/ 2178389 h 3482342"/>
              <a:gd name="connsiteX99" fmla="*/ 5505818 w 12192000"/>
              <a:gd name="connsiteY99" fmla="*/ 2194207 h 3482342"/>
              <a:gd name="connsiteX100" fmla="*/ 5452860 w 12192000"/>
              <a:gd name="connsiteY100" fmla="*/ 2180085 h 3482342"/>
              <a:gd name="connsiteX101" fmla="*/ 5414282 w 12192000"/>
              <a:gd name="connsiteY101" fmla="*/ 2183070 h 3482342"/>
              <a:gd name="connsiteX102" fmla="*/ 5368369 w 12192000"/>
              <a:gd name="connsiteY102" fmla="*/ 2204272 h 3482342"/>
              <a:gd name="connsiteX103" fmla="*/ 5336354 w 12192000"/>
              <a:gd name="connsiteY103" fmla="*/ 2218920 h 3482342"/>
              <a:gd name="connsiteX104" fmla="*/ 5291263 w 12192000"/>
              <a:gd name="connsiteY104" fmla="*/ 2239182 h 3482342"/>
              <a:gd name="connsiteX105" fmla="*/ 5255152 w 12192000"/>
              <a:gd name="connsiteY105" fmla="*/ 2247164 h 3482342"/>
              <a:gd name="connsiteX106" fmla="*/ 5233796 w 12192000"/>
              <a:gd name="connsiteY106" fmla="*/ 2268260 h 3482342"/>
              <a:gd name="connsiteX107" fmla="*/ 5212786 w 12192000"/>
              <a:gd name="connsiteY107" fmla="*/ 2296592 h 3482342"/>
              <a:gd name="connsiteX108" fmla="*/ 5173523 w 12192000"/>
              <a:gd name="connsiteY108" fmla="*/ 2309057 h 3482342"/>
              <a:gd name="connsiteX109" fmla="*/ 5123830 w 12192000"/>
              <a:gd name="connsiteY109" fmla="*/ 2307070 h 3482342"/>
              <a:gd name="connsiteX110" fmla="*/ 5065426 w 12192000"/>
              <a:gd name="connsiteY110" fmla="*/ 2324076 h 3482342"/>
              <a:gd name="connsiteX111" fmla="*/ 4975908 w 12192000"/>
              <a:gd name="connsiteY111" fmla="*/ 2364128 h 3482342"/>
              <a:gd name="connsiteX112" fmla="*/ 4913723 w 12192000"/>
              <a:gd name="connsiteY112" fmla="*/ 2385265 h 3482342"/>
              <a:gd name="connsiteX113" fmla="*/ 4746485 w 12192000"/>
              <a:gd name="connsiteY113" fmla="*/ 2451769 h 3482342"/>
              <a:gd name="connsiteX114" fmla="*/ 4681588 w 12192000"/>
              <a:gd name="connsiteY114" fmla="*/ 2467494 h 3482342"/>
              <a:gd name="connsiteX115" fmla="*/ 1783655 w 12192000"/>
              <a:gd name="connsiteY115" fmla="*/ 3163860 h 3482342"/>
              <a:gd name="connsiteX116" fmla="*/ 1325955 w 12192000"/>
              <a:gd name="connsiteY116" fmla="*/ 3176692 h 3482342"/>
              <a:gd name="connsiteX117" fmla="*/ 1190384 w 12192000"/>
              <a:gd name="connsiteY117" fmla="*/ 3203504 h 3482342"/>
              <a:gd name="connsiteX118" fmla="*/ 1094537 w 12192000"/>
              <a:gd name="connsiteY118" fmla="*/ 3229469 h 3482342"/>
              <a:gd name="connsiteX119" fmla="*/ 779276 w 12192000"/>
              <a:gd name="connsiteY119" fmla="*/ 3327290 h 3482342"/>
              <a:gd name="connsiteX120" fmla="*/ 600378 w 12192000"/>
              <a:gd name="connsiteY120" fmla="*/ 3335250 h 3482342"/>
              <a:gd name="connsiteX121" fmla="*/ 493457 w 12192000"/>
              <a:gd name="connsiteY121" fmla="*/ 3365044 h 3482342"/>
              <a:gd name="connsiteX122" fmla="*/ 349402 w 12192000"/>
              <a:gd name="connsiteY122" fmla="*/ 3380897 h 3482342"/>
              <a:gd name="connsiteX123" fmla="*/ 192183 w 12192000"/>
              <a:gd name="connsiteY123" fmla="*/ 3460075 h 3482342"/>
              <a:gd name="connsiteX124" fmla="*/ 46713 w 12192000"/>
              <a:gd name="connsiteY124" fmla="*/ 3462986 h 3482342"/>
              <a:gd name="connsiteX125" fmla="*/ 2765 w 12192000"/>
              <a:gd name="connsiteY125" fmla="*/ 3480770 h 3482342"/>
              <a:gd name="connsiteX126" fmla="*/ 0 w 12192000"/>
              <a:gd name="connsiteY126" fmla="*/ 3482342 h 3482342"/>
              <a:gd name="connsiteX127" fmla="*/ 0 w 12192000"/>
              <a:gd name="connsiteY12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29629 w 12192000"/>
              <a:gd name="connsiteY42" fmla="*/ 1470454 h 3482342"/>
              <a:gd name="connsiteX43" fmla="*/ 10201385 w 12192000"/>
              <a:gd name="connsiteY43" fmla="*/ 1477515 h 3482342"/>
              <a:gd name="connsiteX44" fmla="*/ 10151958 w 12192000"/>
              <a:gd name="connsiteY44" fmla="*/ 1477515 h 3482342"/>
              <a:gd name="connsiteX45" fmla="*/ 10120184 w 12192000"/>
              <a:gd name="connsiteY45" fmla="*/ 1466924 h 3482342"/>
              <a:gd name="connsiteX46" fmla="*/ 10058690 w 12192000"/>
              <a:gd name="connsiteY46" fmla="*/ 1474888 h 3482342"/>
              <a:gd name="connsiteX47" fmla="*/ 10004424 w 12192000"/>
              <a:gd name="connsiteY47" fmla="*/ 1489801 h 3482342"/>
              <a:gd name="connsiteX48" fmla="*/ 9999951 w 12192000"/>
              <a:gd name="connsiteY48" fmla="*/ 1499127 h 3482342"/>
              <a:gd name="connsiteX49" fmla="*/ 9845462 w 12192000"/>
              <a:gd name="connsiteY49" fmla="*/ 1548192 h 3482342"/>
              <a:gd name="connsiteX50" fmla="*/ 9736156 w 12192000"/>
              <a:gd name="connsiteY50" fmla="*/ 1581928 h 3482342"/>
              <a:gd name="connsiteX51" fmla="*/ 9693355 w 12192000"/>
              <a:gd name="connsiteY51" fmla="*/ 1602632 h 3482342"/>
              <a:gd name="connsiteX52" fmla="*/ 9664242 w 12192000"/>
              <a:gd name="connsiteY52" fmla="*/ 1622075 h 3482342"/>
              <a:gd name="connsiteX53" fmla="*/ 9579195 w 12192000"/>
              <a:gd name="connsiteY53" fmla="*/ 1648017 h 3482342"/>
              <a:gd name="connsiteX54" fmla="*/ 9433652 w 12192000"/>
              <a:gd name="connsiteY54" fmla="*/ 1681174 h 3482342"/>
              <a:gd name="connsiteX55" fmla="*/ 9403775 w 12192000"/>
              <a:gd name="connsiteY55" fmla="*/ 1690403 h 3482342"/>
              <a:gd name="connsiteX56" fmla="*/ 9382503 w 12192000"/>
              <a:gd name="connsiteY56" fmla="*/ 1706957 h 3482342"/>
              <a:gd name="connsiteX57" fmla="*/ 9381410 w 12192000"/>
              <a:gd name="connsiteY57" fmla="*/ 1718312 h 3482342"/>
              <a:gd name="connsiteX58" fmla="*/ 9365685 w 12192000"/>
              <a:gd name="connsiteY58" fmla="*/ 1724772 h 3482342"/>
              <a:gd name="connsiteX59" fmla="*/ 9278020 w 12192000"/>
              <a:gd name="connsiteY59" fmla="*/ 1741161 h 3482342"/>
              <a:gd name="connsiteX60" fmla="*/ 9217145 w 12192000"/>
              <a:gd name="connsiteY60" fmla="*/ 1771195 h 3482342"/>
              <a:gd name="connsiteX61" fmla="*/ 8955875 w 12192000"/>
              <a:gd name="connsiteY61" fmla="*/ 1796806 h 3482342"/>
              <a:gd name="connsiteX62" fmla="*/ 8648415 w 12192000"/>
              <a:gd name="connsiteY62" fmla="*/ 1878623 h 3482342"/>
              <a:gd name="connsiteX63" fmla="*/ 8495949 w 12192000"/>
              <a:gd name="connsiteY63" fmla="*/ 1902425 h 3482342"/>
              <a:gd name="connsiteX64" fmla="*/ 8236214 w 12192000"/>
              <a:gd name="connsiteY64" fmla="*/ 1909725 h 3482342"/>
              <a:gd name="connsiteX65" fmla="*/ 8132104 w 12192000"/>
              <a:gd name="connsiteY65" fmla="*/ 1895727 h 3482342"/>
              <a:gd name="connsiteX66" fmla="*/ 7918078 w 12192000"/>
              <a:gd name="connsiteY66" fmla="*/ 1862668 h 3482342"/>
              <a:gd name="connsiteX67" fmla="*/ 7817899 w 12192000"/>
              <a:gd name="connsiteY67" fmla="*/ 1862176 h 3482342"/>
              <a:gd name="connsiteX68" fmla="*/ 7768994 w 12192000"/>
              <a:gd name="connsiteY68" fmla="*/ 1855721 h 3482342"/>
              <a:gd name="connsiteX69" fmla="*/ 7618027 w 12192000"/>
              <a:gd name="connsiteY69" fmla="*/ 1830959 h 3482342"/>
              <a:gd name="connsiteX70" fmla="*/ 7449425 w 12192000"/>
              <a:gd name="connsiteY70" fmla="*/ 1810910 h 3482342"/>
              <a:gd name="connsiteX71" fmla="*/ 7342915 w 12192000"/>
              <a:gd name="connsiteY71" fmla="*/ 1819827 h 3482342"/>
              <a:gd name="connsiteX72" fmla="*/ 7255191 w 12192000"/>
              <a:gd name="connsiteY72" fmla="*/ 1834354 h 3482342"/>
              <a:gd name="connsiteX73" fmla="*/ 7131205 w 12192000"/>
              <a:gd name="connsiteY73" fmla="*/ 1845557 h 3482342"/>
              <a:gd name="connsiteX74" fmla="*/ 6941837 w 12192000"/>
              <a:gd name="connsiteY74" fmla="*/ 1840640 h 3482342"/>
              <a:gd name="connsiteX75" fmla="*/ 6837145 w 12192000"/>
              <a:gd name="connsiteY75" fmla="*/ 1870724 h 3482342"/>
              <a:gd name="connsiteX76" fmla="*/ 6753991 w 12192000"/>
              <a:gd name="connsiteY76" fmla="*/ 1860969 h 3482342"/>
              <a:gd name="connsiteX77" fmla="*/ 6727754 w 12192000"/>
              <a:gd name="connsiteY77" fmla="*/ 1882372 h 3482342"/>
              <a:gd name="connsiteX78" fmla="*/ 6723371 w 12192000"/>
              <a:gd name="connsiteY78" fmla="*/ 1886494 h 3482342"/>
              <a:gd name="connsiteX79" fmla="*/ 6702779 w 12192000"/>
              <a:gd name="connsiteY79" fmla="*/ 1893601 h 3482342"/>
              <a:gd name="connsiteX80" fmla="*/ 6686657 w 12192000"/>
              <a:gd name="connsiteY80" fmla="*/ 1907344 h 3482342"/>
              <a:gd name="connsiteX81" fmla="*/ 6651330 w 12192000"/>
              <a:gd name="connsiteY81" fmla="*/ 1922921 h 3482342"/>
              <a:gd name="connsiteX82" fmla="*/ 6622958 w 12192000"/>
              <a:gd name="connsiteY82" fmla="*/ 1936255 h 3482342"/>
              <a:gd name="connsiteX83" fmla="*/ 6522602 w 12192000"/>
              <a:gd name="connsiteY83" fmla="*/ 1954133 h 3482342"/>
              <a:gd name="connsiteX84" fmla="*/ 6444344 w 12192000"/>
              <a:gd name="connsiteY84" fmla="*/ 1969663 h 3482342"/>
              <a:gd name="connsiteX85" fmla="*/ 6409626 w 12192000"/>
              <a:gd name="connsiteY85" fmla="*/ 1978846 h 3482342"/>
              <a:gd name="connsiteX86" fmla="*/ 6333446 w 12192000"/>
              <a:gd name="connsiteY86" fmla="*/ 1997163 h 3482342"/>
              <a:gd name="connsiteX87" fmla="*/ 6294933 w 12192000"/>
              <a:gd name="connsiteY87" fmla="*/ 2019412 h 3482342"/>
              <a:gd name="connsiteX88" fmla="*/ 6238719 w 12192000"/>
              <a:gd name="connsiteY88" fmla="*/ 2042547 h 3482342"/>
              <a:gd name="connsiteX89" fmla="*/ 6187205 w 12192000"/>
              <a:gd name="connsiteY89" fmla="*/ 2060048 h 3482342"/>
              <a:gd name="connsiteX90" fmla="*/ 6138780 w 12192000"/>
              <a:gd name="connsiteY90" fmla="*/ 2081918 h 3482342"/>
              <a:gd name="connsiteX91" fmla="*/ 6120125 w 12192000"/>
              <a:gd name="connsiteY91" fmla="*/ 2109475 h 3482342"/>
              <a:gd name="connsiteX92" fmla="*/ 6056576 w 12192000"/>
              <a:gd name="connsiteY92" fmla="*/ 2120066 h 3482342"/>
              <a:gd name="connsiteX93" fmla="*/ 5993794 w 12192000"/>
              <a:gd name="connsiteY93" fmla="*/ 2122569 h 3482342"/>
              <a:gd name="connsiteX94" fmla="*/ 5943601 w 12192000"/>
              <a:gd name="connsiteY94" fmla="*/ 2137719 h 3482342"/>
              <a:gd name="connsiteX95" fmla="*/ 5898141 w 12192000"/>
              <a:gd name="connsiteY95" fmla="*/ 2144806 h 3482342"/>
              <a:gd name="connsiteX96" fmla="*/ 5855337 w 12192000"/>
              <a:gd name="connsiteY96" fmla="*/ 2137719 h 3482342"/>
              <a:gd name="connsiteX97" fmla="*/ 5817682 w 12192000"/>
              <a:gd name="connsiteY97" fmla="*/ 2157358 h 3482342"/>
              <a:gd name="connsiteX98" fmla="*/ 5735300 w 12192000"/>
              <a:gd name="connsiteY98" fmla="*/ 2158902 h 3482342"/>
              <a:gd name="connsiteX99" fmla="*/ 5591469 w 12192000"/>
              <a:gd name="connsiteY99" fmla="*/ 2178389 h 3482342"/>
              <a:gd name="connsiteX100" fmla="*/ 5505818 w 12192000"/>
              <a:gd name="connsiteY100" fmla="*/ 2194207 h 3482342"/>
              <a:gd name="connsiteX101" fmla="*/ 5452860 w 12192000"/>
              <a:gd name="connsiteY101" fmla="*/ 2180085 h 3482342"/>
              <a:gd name="connsiteX102" fmla="*/ 5414282 w 12192000"/>
              <a:gd name="connsiteY102" fmla="*/ 2183070 h 3482342"/>
              <a:gd name="connsiteX103" fmla="*/ 5368369 w 12192000"/>
              <a:gd name="connsiteY103" fmla="*/ 2204272 h 3482342"/>
              <a:gd name="connsiteX104" fmla="*/ 5336354 w 12192000"/>
              <a:gd name="connsiteY104" fmla="*/ 2218920 h 3482342"/>
              <a:gd name="connsiteX105" fmla="*/ 5291263 w 12192000"/>
              <a:gd name="connsiteY105" fmla="*/ 2239182 h 3482342"/>
              <a:gd name="connsiteX106" fmla="*/ 5255152 w 12192000"/>
              <a:gd name="connsiteY106" fmla="*/ 2247164 h 3482342"/>
              <a:gd name="connsiteX107" fmla="*/ 5233796 w 12192000"/>
              <a:gd name="connsiteY107" fmla="*/ 2268260 h 3482342"/>
              <a:gd name="connsiteX108" fmla="*/ 5212786 w 12192000"/>
              <a:gd name="connsiteY108" fmla="*/ 2296592 h 3482342"/>
              <a:gd name="connsiteX109" fmla="*/ 5173523 w 12192000"/>
              <a:gd name="connsiteY109" fmla="*/ 2309057 h 3482342"/>
              <a:gd name="connsiteX110" fmla="*/ 5123830 w 12192000"/>
              <a:gd name="connsiteY110" fmla="*/ 2307070 h 3482342"/>
              <a:gd name="connsiteX111" fmla="*/ 5065426 w 12192000"/>
              <a:gd name="connsiteY111" fmla="*/ 2324076 h 3482342"/>
              <a:gd name="connsiteX112" fmla="*/ 4975908 w 12192000"/>
              <a:gd name="connsiteY112" fmla="*/ 2364128 h 3482342"/>
              <a:gd name="connsiteX113" fmla="*/ 4913723 w 12192000"/>
              <a:gd name="connsiteY113" fmla="*/ 2385265 h 3482342"/>
              <a:gd name="connsiteX114" fmla="*/ 4746485 w 12192000"/>
              <a:gd name="connsiteY114" fmla="*/ 2451769 h 3482342"/>
              <a:gd name="connsiteX115" fmla="*/ 4681588 w 12192000"/>
              <a:gd name="connsiteY115" fmla="*/ 2467494 h 3482342"/>
              <a:gd name="connsiteX116" fmla="*/ 1783655 w 12192000"/>
              <a:gd name="connsiteY116" fmla="*/ 3163860 h 3482342"/>
              <a:gd name="connsiteX117" fmla="*/ 1325955 w 12192000"/>
              <a:gd name="connsiteY117" fmla="*/ 3176692 h 3482342"/>
              <a:gd name="connsiteX118" fmla="*/ 1190384 w 12192000"/>
              <a:gd name="connsiteY118" fmla="*/ 3203504 h 3482342"/>
              <a:gd name="connsiteX119" fmla="*/ 1094537 w 12192000"/>
              <a:gd name="connsiteY119" fmla="*/ 3229469 h 3482342"/>
              <a:gd name="connsiteX120" fmla="*/ 779276 w 12192000"/>
              <a:gd name="connsiteY120" fmla="*/ 3327290 h 3482342"/>
              <a:gd name="connsiteX121" fmla="*/ 600378 w 12192000"/>
              <a:gd name="connsiteY121" fmla="*/ 3335250 h 3482342"/>
              <a:gd name="connsiteX122" fmla="*/ 493457 w 12192000"/>
              <a:gd name="connsiteY122" fmla="*/ 3365044 h 3482342"/>
              <a:gd name="connsiteX123" fmla="*/ 349402 w 12192000"/>
              <a:gd name="connsiteY123" fmla="*/ 3380897 h 3482342"/>
              <a:gd name="connsiteX124" fmla="*/ 192183 w 12192000"/>
              <a:gd name="connsiteY124" fmla="*/ 3460075 h 3482342"/>
              <a:gd name="connsiteX125" fmla="*/ 46713 w 12192000"/>
              <a:gd name="connsiteY125" fmla="*/ 3462986 h 3482342"/>
              <a:gd name="connsiteX126" fmla="*/ 2765 w 12192000"/>
              <a:gd name="connsiteY126" fmla="*/ 3480770 h 3482342"/>
              <a:gd name="connsiteX127" fmla="*/ 0 w 12192000"/>
              <a:gd name="connsiteY127" fmla="*/ 3482342 h 3482342"/>
              <a:gd name="connsiteX128" fmla="*/ 0 w 12192000"/>
              <a:gd name="connsiteY12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87356 w 12192000"/>
              <a:gd name="connsiteY37" fmla="*/ 1385722 h 3482342"/>
              <a:gd name="connsiteX38" fmla="*/ 10464012 w 12192000"/>
              <a:gd name="connsiteY38" fmla="*/ 1391778 h 3482342"/>
              <a:gd name="connsiteX39" fmla="*/ 10405409 w 12192000"/>
              <a:gd name="connsiteY39" fmla="*/ 1422789 h 3482342"/>
              <a:gd name="connsiteX40" fmla="*/ 10370530 w 12192000"/>
              <a:gd name="connsiteY40" fmla="*/ 1441596 h 3482342"/>
              <a:gd name="connsiteX41" fmla="*/ 10300239 w 12192000"/>
              <a:gd name="connsiteY41" fmla="*/ 1456332 h 3482342"/>
              <a:gd name="connsiteX42" fmla="*/ 10264922 w 12192000"/>
              <a:gd name="connsiteY42" fmla="*/ 1472107 h 3482342"/>
              <a:gd name="connsiteX43" fmla="*/ 10229629 w 12192000"/>
              <a:gd name="connsiteY43" fmla="*/ 1470454 h 3482342"/>
              <a:gd name="connsiteX44" fmla="*/ 10201385 w 12192000"/>
              <a:gd name="connsiteY44" fmla="*/ 1477515 h 3482342"/>
              <a:gd name="connsiteX45" fmla="*/ 10151958 w 12192000"/>
              <a:gd name="connsiteY45" fmla="*/ 1477515 h 3482342"/>
              <a:gd name="connsiteX46" fmla="*/ 10120184 w 12192000"/>
              <a:gd name="connsiteY46" fmla="*/ 1466924 h 3482342"/>
              <a:gd name="connsiteX47" fmla="*/ 10058690 w 12192000"/>
              <a:gd name="connsiteY47" fmla="*/ 1474888 h 3482342"/>
              <a:gd name="connsiteX48" fmla="*/ 10004424 w 12192000"/>
              <a:gd name="connsiteY48" fmla="*/ 1489801 h 3482342"/>
              <a:gd name="connsiteX49" fmla="*/ 9999951 w 12192000"/>
              <a:gd name="connsiteY49" fmla="*/ 1499127 h 3482342"/>
              <a:gd name="connsiteX50" fmla="*/ 9845462 w 12192000"/>
              <a:gd name="connsiteY50" fmla="*/ 1548192 h 3482342"/>
              <a:gd name="connsiteX51" fmla="*/ 9736156 w 12192000"/>
              <a:gd name="connsiteY51" fmla="*/ 1581928 h 3482342"/>
              <a:gd name="connsiteX52" fmla="*/ 9693355 w 12192000"/>
              <a:gd name="connsiteY52" fmla="*/ 1602632 h 3482342"/>
              <a:gd name="connsiteX53" fmla="*/ 9664242 w 12192000"/>
              <a:gd name="connsiteY53" fmla="*/ 1622075 h 3482342"/>
              <a:gd name="connsiteX54" fmla="*/ 9579195 w 12192000"/>
              <a:gd name="connsiteY54" fmla="*/ 1648017 h 3482342"/>
              <a:gd name="connsiteX55" fmla="*/ 9433652 w 12192000"/>
              <a:gd name="connsiteY55" fmla="*/ 1681174 h 3482342"/>
              <a:gd name="connsiteX56" fmla="*/ 9403775 w 12192000"/>
              <a:gd name="connsiteY56" fmla="*/ 1690403 h 3482342"/>
              <a:gd name="connsiteX57" fmla="*/ 9382503 w 12192000"/>
              <a:gd name="connsiteY57" fmla="*/ 1706957 h 3482342"/>
              <a:gd name="connsiteX58" fmla="*/ 9381410 w 12192000"/>
              <a:gd name="connsiteY58" fmla="*/ 1718312 h 3482342"/>
              <a:gd name="connsiteX59" fmla="*/ 9365685 w 12192000"/>
              <a:gd name="connsiteY59" fmla="*/ 1724772 h 3482342"/>
              <a:gd name="connsiteX60" fmla="*/ 9278020 w 12192000"/>
              <a:gd name="connsiteY60" fmla="*/ 1741161 h 3482342"/>
              <a:gd name="connsiteX61" fmla="*/ 9217145 w 12192000"/>
              <a:gd name="connsiteY61" fmla="*/ 1771195 h 3482342"/>
              <a:gd name="connsiteX62" fmla="*/ 8955875 w 12192000"/>
              <a:gd name="connsiteY62" fmla="*/ 1796806 h 3482342"/>
              <a:gd name="connsiteX63" fmla="*/ 8648415 w 12192000"/>
              <a:gd name="connsiteY63" fmla="*/ 1878623 h 3482342"/>
              <a:gd name="connsiteX64" fmla="*/ 8495949 w 12192000"/>
              <a:gd name="connsiteY64" fmla="*/ 1902425 h 3482342"/>
              <a:gd name="connsiteX65" fmla="*/ 8236214 w 12192000"/>
              <a:gd name="connsiteY65" fmla="*/ 1909725 h 3482342"/>
              <a:gd name="connsiteX66" fmla="*/ 8132104 w 12192000"/>
              <a:gd name="connsiteY66" fmla="*/ 1895727 h 3482342"/>
              <a:gd name="connsiteX67" fmla="*/ 7918078 w 12192000"/>
              <a:gd name="connsiteY67" fmla="*/ 1862668 h 3482342"/>
              <a:gd name="connsiteX68" fmla="*/ 7817899 w 12192000"/>
              <a:gd name="connsiteY68" fmla="*/ 1862176 h 3482342"/>
              <a:gd name="connsiteX69" fmla="*/ 7768994 w 12192000"/>
              <a:gd name="connsiteY69" fmla="*/ 1855721 h 3482342"/>
              <a:gd name="connsiteX70" fmla="*/ 7618027 w 12192000"/>
              <a:gd name="connsiteY70" fmla="*/ 1830959 h 3482342"/>
              <a:gd name="connsiteX71" fmla="*/ 7449425 w 12192000"/>
              <a:gd name="connsiteY71" fmla="*/ 1810910 h 3482342"/>
              <a:gd name="connsiteX72" fmla="*/ 7342915 w 12192000"/>
              <a:gd name="connsiteY72" fmla="*/ 1819827 h 3482342"/>
              <a:gd name="connsiteX73" fmla="*/ 7255191 w 12192000"/>
              <a:gd name="connsiteY73" fmla="*/ 1834354 h 3482342"/>
              <a:gd name="connsiteX74" fmla="*/ 7131205 w 12192000"/>
              <a:gd name="connsiteY74" fmla="*/ 1845557 h 3482342"/>
              <a:gd name="connsiteX75" fmla="*/ 6941837 w 12192000"/>
              <a:gd name="connsiteY75" fmla="*/ 1840640 h 3482342"/>
              <a:gd name="connsiteX76" fmla="*/ 6837145 w 12192000"/>
              <a:gd name="connsiteY76" fmla="*/ 1870724 h 3482342"/>
              <a:gd name="connsiteX77" fmla="*/ 6753991 w 12192000"/>
              <a:gd name="connsiteY77" fmla="*/ 1860969 h 3482342"/>
              <a:gd name="connsiteX78" fmla="*/ 6727754 w 12192000"/>
              <a:gd name="connsiteY78" fmla="*/ 1882372 h 3482342"/>
              <a:gd name="connsiteX79" fmla="*/ 6723371 w 12192000"/>
              <a:gd name="connsiteY79" fmla="*/ 1886494 h 3482342"/>
              <a:gd name="connsiteX80" fmla="*/ 6702779 w 12192000"/>
              <a:gd name="connsiteY80" fmla="*/ 1893601 h 3482342"/>
              <a:gd name="connsiteX81" fmla="*/ 6686657 w 12192000"/>
              <a:gd name="connsiteY81" fmla="*/ 1907344 h 3482342"/>
              <a:gd name="connsiteX82" fmla="*/ 6651330 w 12192000"/>
              <a:gd name="connsiteY82" fmla="*/ 1922921 h 3482342"/>
              <a:gd name="connsiteX83" fmla="*/ 6622958 w 12192000"/>
              <a:gd name="connsiteY83" fmla="*/ 1936255 h 3482342"/>
              <a:gd name="connsiteX84" fmla="*/ 6522602 w 12192000"/>
              <a:gd name="connsiteY84" fmla="*/ 1954133 h 3482342"/>
              <a:gd name="connsiteX85" fmla="*/ 6444344 w 12192000"/>
              <a:gd name="connsiteY85" fmla="*/ 1969663 h 3482342"/>
              <a:gd name="connsiteX86" fmla="*/ 6409626 w 12192000"/>
              <a:gd name="connsiteY86" fmla="*/ 1978846 h 3482342"/>
              <a:gd name="connsiteX87" fmla="*/ 6333446 w 12192000"/>
              <a:gd name="connsiteY87" fmla="*/ 1997163 h 3482342"/>
              <a:gd name="connsiteX88" fmla="*/ 6294933 w 12192000"/>
              <a:gd name="connsiteY88" fmla="*/ 2019412 h 3482342"/>
              <a:gd name="connsiteX89" fmla="*/ 6238719 w 12192000"/>
              <a:gd name="connsiteY89" fmla="*/ 2042547 h 3482342"/>
              <a:gd name="connsiteX90" fmla="*/ 6187205 w 12192000"/>
              <a:gd name="connsiteY90" fmla="*/ 2060048 h 3482342"/>
              <a:gd name="connsiteX91" fmla="*/ 6138780 w 12192000"/>
              <a:gd name="connsiteY91" fmla="*/ 2081918 h 3482342"/>
              <a:gd name="connsiteX92" fmla="*/ 6120125 w 12192000"/>
              <a:gd name="connsiteY92" fmla="*/ 2109475 h 3482342"/>
              <a:gd name="connsiteX93" fmla="*/ 6056576 w 12192000"/>
              <a:gd name="connsiteY93" fmla="*/ 2120066 h 3482342"/>
              <a:gd name="connsiteX94" fmla="*/ 5993794 w 12192000"/>
              <a:gd name="connsiteY94" fmla="*/ 2122569 h 3482342"/>
              <a:gd name="connsiteX95" fmla="*/ 5943601 w 12192000"/>
              <a:gd name="connsiteY95" fmla="*/ 2137719 h 3482342"/>
              <a:gd name="connsiteX96" fmla="*/ 5898141 w 12192000"/>
              <a:gd name="connsiteY96" fmla="*/ 2144806 h 3482342"/>
              <a:gd name="connsiteX97" fmla="*/ 5855337 w 12192000"/>
              <a:gd name="connsiteY97" fmla="*/ 2137719 h 3482342"/>
              <a:gd name="connsiteX98" fmla="*/ 5817682 w 12192000"/>
              <a:gd name="connsiteY98" fmla="*/ 2157358 h 3482342"/>
              <a:gd name="connsiteX99" fmla="*/ 5735300 w 12192000"/>
              <a:gd name="connsiteY99" fmla="*/ 2158902 h 3482342"/>
              <a:gd name="connsiteX100" fmla="*/ 5591469 w 12192000"/>
              <a:gd name="connsiteY100" fmla="*/ 2178389 h 3482342"/>
              <a:gd name="connsiteX101" fmla="*/ 5505818 w 12192000"/>
              <a:gd name="connsiteY101" fmla="*/ 2194207 h 3482342"/>
              <a:gd name="connsiteX102" fmla="*/ 5452860 w 12192000"/>
              <a:gd name="connsiteY102" fmla="*/ 2180085 h 3482342"/>
              <a:gd name="connsiteX103" fmla="*/ 5414282 w 12192000"/>
              <a:gd name="connsiteY103" fmla="*/ 2183070 h 3482342"/>
              <a:gd name="connsiteX104" fmla="*/ 5368369 w 12192000"/>
              <a:gd name="connsiteY104" fmla="*/ 2204272 h 3482342"/>
              <a:gd name="connsiteX105" fmla="*/ 5336354 w 12192000"/>
              <a:gd name="connsiteY105" fmla="*/ 2218920 h 3482342"/>
              <a:gd name="connsiteX106" fmla="*/ 5291263 w 12192000"/>
              <a:gd name="connsiteY106" fmla="*/ 2239182 h 3482342"/>
              <a:gd name="connsiteX107" fmla="*/ 5255152 w 12192000"/>
              <a:gd name="connsiteY107" fmla="*/ 2247164 h 3482342"/>
              <a:gd name="connsiteX108" fmla="*/ 5233796 w 12192000"/>
              <a:gd name="connsiteY108" fmla="*/ 2268260 h 3482342"/>
              <a:gd name="connsiteX109" fmla="*/ 5212786 w 12192000"/>
              <a:gd name="connsiteY109" fmla="*/ 2296592 h 3482342"/>
              <a:gd name="connsiteX110" fmla="*/ 5173523 w 12192000"/>
              <a:gd name="connsiteY110" fmla="*/ 2309057 h 3482342"/>
              <a:gd name="connsiteX111" fmla="*/ 5123830 w 12192000"/>
              <a:gd name="connsiteY111" fmla="*/ 2307070 h 3482342"/>
              <a:gd name="connsiteX112" fmla="*/ 5065426 w 12192000"/>
              <a:gd name="connsiteY112" fmla="*/ 2324076 h 3482342"/>
              <a:gd name="connsiteX113" fmla="*/ 4975908 w 12192000"/>
              <a:gd name="connsiteY113" fmla="*/ 2364128 h 3482342"/>
              <a:gd name="connsiteX114" fmla="*/ 4913723 w 12192000"/>
              <a:gd name="connsiteY114" fmla="*/ 2385265 h 3482342"/>
              <a:gd name="connsiteX115" fmla="*/ 4746485 w 12192000"/>
              <a:gd name="connsiteY115" fmla="*/ 2451769 h 3482342"/>
              <a:gd name="connsiteX116" fmla="*/ 4681588 w 12192000"/>
              <a:gd name="connsiteY116" fmla="*/ 2467494 h 3482342"/>
              <a:gd name="connsiteX117" fmla="*/ 1783655 w 12192000"/>
              <a:gd name="connsiteY117" fmla="*/ 3163860 h 3482342"/>
              <a:gd name="connsiteX118" fmla="*/ 1325955 w 12192000"/>
              <a:gd name="connsiteY118" fmla="*/ 3176692 h 3482342"/>
              <a:gd name="connsiteX119" fmla="*/ 1190384 w 12192000"/>
              <a:gd name="connsiteY119" fmla="*/ 3203504 h 3482342"/>
              <a:gd name="connsiteX120" fmla="*/ 1094537 w 12192000"/>
              <a:gd name="connsiteY120" fmla="*/ 3229469 h 3482342"/>
              <a:gd name="connsiteX121" fmla="*/ 779276 w 12192000"/>
              <a:gd name="connsiteY121" fmla="*/ 3327290 h 3482342"/>
              <a:gd name="connsiteX122" fmla="*/ 600378 w 12192000"/>
              <a:gd name="connsiteY122" fmla="*/ 3335250 h 3482342"/>
              <a:gd name="connsiteX123" fmla="*/ 493457 w 12192000"/>
              <a:gd name="connsiteY123" fmla="*/ 3365044 h 3482342"/>
              <a:gd name="connsiteX124" fmla="*/ 349402 w 12192000"/>
              <a:gd name="connsiteY124" fmla="*/ 3380897 h 3482342"/>
              <a:gd name="connsiteX125" fmla="*/ 192183 w 12192000"/>
              <a:gd name="connsiteY125" fmla="*/ 3460075 h 3482342"/>
              <a:gd name="connsiteX126" fmla="*/ 46713 w 12192000"/>
              <a:gd name="connsiteY126" fmla="*/ 3462986 h 3482342"/>
              <a:gd name="connsiteX127" fmla="*/ 2765 w 12192000"/>
              <a:gd name="connsiteY127" fmla="*/ 3480770 h 3482342"/>
              <a:gd name="connsiteX128" fmla="*/ 0 w 12192000"/>
              <a:gd name="connsiteY128" fmla="*/ 3482342 h 3482342"/>
              <a:gd name="connsiteX129" fmla="*/ 0 w 12192000"/>
              <a:gd name="connsiteY12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50756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7375 w 12192000"/>
              <a:gd name="connsiteY36" fmla="*/ 1375130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58690 w 12192000"/>
              <a:gd name="connsiteY49" fmla="*/ 1474888 h 3482342"/>
              <a:gd name="connsiteX50" fmla="*/ 10004424 w 12192000"/>
              <a:gd name="connsiteY50" fmla="*/ 1489801 h 3482342"/>
              <a:gd name="connsiteX51" fmla="*/ 9999951 w 12192000"/>
              <a:gd name="connsiteY51" fmla="*/ 1499127 h 3482342"/>
              <a:gd name="connsiteX52" fmla="*/ 9845462 w 12192000"/>
              <a:gd name="connsiteY52" fmla="*/ 1548192 h 3482342"/>
              <a:gd name="connsiteX53" fmla="*/ 9736156 w 12192000"/>
              <a:gd name="connsiteY53" fmla="*/ 1581928 h 3482342"/>
              <a:gd name="connsiteX54" fmla="*/ 9693355 w 12192000"/>
              <a:gd name="connsiteY54" fmla="*/ 1602632 h 3482342"/>
              <a:gd name="connsiteX55" fmla="*/ 9664242 w 12192000"/>
              <a:gd name="connsiteY55" fmla="*/ 1622075 h 3482342"/>
              <a:gd name="connsiteX56" fmla="*/ 9579195 w 12192000"/>
              <a:gd name="connsiteY56" fmla="*/ 1648017 h 3482342"/>
              <a:gd name="connsiteX57" fmla="*/ 9433652 w 12192000"/>
              <a:gd name="connsiteY57" fmla="*/ 1681174 h 3482342"/>
              <a:gd name="connsiteX58" fmla="*/ 9403775 w 12192000"/>
              <a:gd name="connsiteY58" fmla="*/ 1690403 h 3482342"/>
              <a:gd name="connsiteX59" fmla="*/ 9382503 w 12192000"/>
              <a:gd name="connsiteY59" fmla="*/ 1706957 h 3482342"/>
              <a:gd name="connsiteX60" fmla="*/ 9381410 w 12192000"/>
              <a:gd name="connsiteY60" fmla="*/ 1718312 h 3482342"/>
              <a:gd name="connsiteX61" fmla="*/ 9365685 w 12192000"/>
              <a:gd name="connsiteY61" fmla="*/ 1724772 h 3482342"/>
              <a:gd name="connsiteX62" fmla="*/ 9278020 w 12192000"/>
              <a:gd name="connsiteY62" fmla="*/ 1741161 h 3482342"/>
              <a:gd name="connsiteX63" fmla="*/ 9217145 w 12192000"/>
              <a:gd name="connsiteY63" fmla="*/ 1771195 h 3482342"/>
              <a:gd name="connsiteX64" fmla="*/ 8955875 w 12192000"/>
              <a:gd name="connsiteY64" fmla="*/ 1796806 h 3482342"/>
              <a:gd name="connsiteX65" fmla="*/ 8648415 w 12192000"/>
              <a:gd name="connsiteY65" fmla="*/ 1878623 h 3482342"/>
              <a:gd name="connsiteX66" fmla="*/ 8495949 w 12192000"/>
              <a:gd name="connsiteY66" fmla="*/ 1902425 h 3482342"/>
              <a:gd name="connsiteX67" fmla="*/ 8236214 w 12192000"/>
              <a:gd name="connsiteY67" fmla="*/ 1909725 h 3482342"/>
              <a:gd name="connsiteX68" fmla="*/ 8132104 w 12192000"/>
              <a:gd name="connsiteY68" fmla="*/ 1895727 h 3482342"/>
              <a:gd name="connsiteX69" fmla="*/ 7918078 w 12192000"/>
              <a:gd name="connsiteY69" fmla="*/ 1862668 h 3482342"/>
              <a:gd name="connsiteX70" fmla="*/ 7817899 w 12192000"/>
              <a:gd name="connsiteY70" fmla="*/ 1862176 h 3482342"/>
              <a:gd name="connsiteX71" fmla="*/ 7768994 w 12192000"/>
              <a:gd name="connsiteY71" fmla="*/ 1855721 h 3482342"/>
              <a:gd name="connsiteX72" fmla="*/ 7618027 w 12192000"/>
              <a:gd name="connsiteY72" fmla="*/ 1830959 h 3482342"/>
              <a:gd name="connsiteX73" fmla="*/ 7449425 w 12192000"/>
              <a:gd name="connsiteY73" fmla="*/ 1810910 h 3482342"/>
              <a:gd name="connsiteX74" fmla="*/ 7342915 w 12192000"/>
              <a:gd name="connsiteY74" fmla="*/ 1819827 h 3482342"/>
              <a:gd name="connsiteX75" fmla="*/ 7255191 w 12192000"/>
              <a:gd name="connsiteY75" fmla="*/ 1834354 h 3482342"/>
              <a:gd name="connsiteX76" fmla="*/ 7131205 w 12192000"/>
              <a:gd name="connsiteY76" fmla="*/ 1845557 h 3482342"/>
              <a:gd name="connsiteX77" fmla="*/ 6941837 w 12192000"/>
              <a:gd name="connsiteY77" fmla="*/ 1840640 h 3482342"/>
              <a:gd name="connsiteX78" fmla="*/ 6837145 w 12192000"/>
              <a:gd name="connsiteY78" fmla="*/ 1870724 h 3482342"/>
              <a:gd name="connsiteX79" fmla="*/ 6753991 w 12192000"/>
              <a:gd name="connsiteY79" fmla="*/ 1860969 h 3482342"/>
              <a:gd name="connsiteX80" fmla="*/ 6727754 w 12192000"/>
              <a:gd name="connsiteY80" fmla="*/ 1882372 h 3482342"/>
              <a:gd name="connsiteX81" fmla="*/ 6723371 w 12192000"/>
              <a:gd name="connsiteY81" fmla="*/ 1886494 h 3482342"/>
              <a:gd name="connsiteX82" fmla="*/ 6702779 w 12192000"/>
              <a:gd name="connsiteY82" fmla="*/ 1893601 h 3482342"/>
              <a:gd name="connsiteX83" fmla="*/ 6686657 w 12192000"/>
              <a:gd name="connsiteY83" fmla="*/ 1907344 h 3482342"/>
              <a:gd name="connsiteX84" fmla="*/ 6651330 w 12192000"/>
              <a:gd name="connsiteY84" fmla="*/ 1922921 h 3482342"/>
              <a:gd name="connsiteX85" fmla="*/ 6622958 w 12192000"/>
              <a:gd name="connsiteY85" fmla="*/ 1936255 h 3482342"/>
              <a:gd name="connsiteX86" fmla="*/ 6522602 w 12192000"/>
              <a:gd name="connsiteY86" fmla="*/ 1954133 h 3482342"/>
              <a:gd name="connsiteX87" fmla="*/ 6444344 w 12192000"/>
              <a:gd name="connsiteY87" fmla="*/ 1969663 h 3482342"/>
              <a:gd name="connsiteX88" fmla="*/ 6409626 w 12192000"/>
              <a:gd name="connsiteY88" fmla="*/ 1978846 h 3482342"/>
              <a:gd name="connsiteX89" fmla="*/ 6333446 w 12192000"/>
              <a:gd name="connsiteY89" fmla="*/ 1997163 h 3482342"/>
              <a:gd name="connsiteX90" fmla="*/ 6294933 w 12192000"/>
              <a:gd name="connsiteY90" fmla="*/ 2019412 h 3482342"/>
              <a:gd name="connsiteX91" fmla="*/ 6238719 w 12192000"/>
              <a:gd name="connsiteY91" fmla="*/ 2042547 h 3482342"/>
              <a:gd name="connsiteX92" fmla="*/ 6187205 w 12192000"/>
              <a:gd name="connsiteY92" fmla="*/ 2060048 h 3482342"/>
              <a:gd name="connsiteX93" fmla="*/ 6138780 w 12192000"/>
              <a:gd name="connsiteY93" fmla="*/ 2081918 h 3482342"/>
              <a:gd name="connsiteX94" fmla="*/ 6120125 w 12192000"/>
              <a:gd name="connsiteY94" fmla="*/ 2109475 h 3482342"/>
              <a:gd name="connsiteX95" fmla="*/ 6056576 w 12192000"/>
              <a:gd name="connsiteY95" fmla="*/ 2120066 h 3482342"/>
              <a:gd name="connsiteX96" fmla="*/ 5993794 w 12192000"/>
              <a:gd name="connsiteY96" fmla="*/ 2122569 h 3482342"/>
              <a:gd name="connsiteX97" fmla="*/ 5943601 w 12192000"/>
              <a:gd name="connsiteY97" fmla="*/ 2137719 h 3482342"/>
              <a:gd name="connsiteX98" fmla="*/ 5898141 w 12192000"/>
              <a:gd name="connsiteY98" fmla="*/ 2144806 h 3482342"/>
              <a:gd name="connsiteX99" fmla="*/ 5855337 w 12192000"/>
              <a:gd name="connsiteY99" fmla="*/ 2137719 h 3482342"/>
              <a:gd name="connsiteX100" fmla="*/ 5817682 w 12192000"/>
              <a:gd name="connsiteY100" fmla="*/ 2157358 h 3482342"/>
              <a:gd name="connsiteX101" fmla="*/ 5735300 w 12192000"/>
              <a:gd name="connsiteY101" fmla="*/ 2158902 h 3482342"/>
              <a:gd name="connsiteX102" fmla="*/ 5591469 w 12192000"/>
              <a:gd name="connsiteY102" fmla="*/ 2178389 h 3482342"/>
              <a:gd name="connsiteX103" fmla="*/ 5505818 w 12192000"/>
              <a:gd name="connsiteY103" fmla="*/ 2194207 h 3482342"/>
              <a:gd name="connsiteX104" fmla="*/ 5452860 w 12192000"/>
              <a:gd name="connsiteY104" fmla="*/ 2180085 h 3482342"/>
              <a:gd name="connsiteX105" fmla="*/ 5414282 w 12192000"/>
              <a:gd name="connsiteY105" fmla="*/ 2183070 h 3482342"/>
              <a:gd name="connsiteX106" fmla="*/ 5368369 w 12192000"/>
              <a:gd name="connsiteY106" fmla="*/ 2204272 h 3482342"/>
              <a:gd name="connsiteX107" fmla="*/ 5336354 w 12192000"/>
              <a:gd name="connsiteY107" fmla="*/ 2218920 h 3482342"/>
              <a:gd name="connsiteX108" fmla="*/ 5291263 w 12192000"/>
              <a:gd name="connsiteY108" fmla="*/ 2239182 h 3482342"/>
              <a:gd name="connsiteX109" fmla="*/ 5255152 w 12192000"/>
              <a:gd name="connsiteY109" fmla="*/ 2247164 h 3482342"/>
              <a:gd name="connsiteX110" fmla="*/ 5233796 w 12192000"/>
              <a:gd name="connsiteY110" fmla="*/ 2268260 h 3482342"/>
              <a:gd name="connsiteX111" fmla="*/ 5212786 w 12192000"/>
              <a:gd name="connsiteY111" fmla="*/ 2296592 h 3482342"/>
              <a:gd name="connsiteX112" fmla="*/ 5173523 w 12192000"/>
              <a:gd name="connsiteY112" fmla="*/ 2309057 h 3482342"/>
              <a:gd name="connsiteX113" fmla="*/ 5123830 w 12192000"/>
              <a:gd name="connsiteY113" fmla="*/ 2307070 h 3482342"/>
              <a:gd name="connsiteX114" fmla="*/ 5065426 w 12192000"/>
              <a:gd name="connsiteY114" fmla="*/ 2324076 h 3482342"/>
              <a:gd name="connsiteX115" fmla="*/ 4975908 w 12192000"/>
              <a:gd name="connsiteY115" fmla="*/ 2364128 h 3482342"/>
              <a:gd name="connsiteX116" fmla="*/ 4913723 w 12192000"/>
              <a:gd name="connsiteY116" fmla="*/ 2385265 h 3482342"/>
              <a:gd name="connsiteX117" fmla="*/ 4746485 w 12192000"/>
              <a:gd name="connsiteY117" fmla="*/ 2451769 h 3482342"/>
              <a:gd name="connsiteX118" fmla="*/ 4681588 w 12192000"/>
              <a:gd name="connsiteY118" fmla="*/ 2467494 h 3482342"/>
              <a:gd name="connsiteX119" fmla="*/ 1783655 w 12192000"/>
              <a:gd name="connsiteY119" fmla="*/ 3163860 h 3482342"/>
              <a:gd name="connsiteX120" fmla="*/ 1325955 w 12192000"/>
              <a:gd name="connsiteY120" fmla="*/ 3176692 h 3482342"/>
              <a:gd name="connsiteX121" fmla="*/ 1190384 w 12192000"/>
              <a:gd name="connsiteY121" fmla="*/ 3203504 h 3482342"/>
              <a:gd name="connsiteX122" fmla="*/ 1094537 w 12192000"/>
              <a:gd name="connsiteY122" fmla="*/ 3229469 h 3482342"/>
              <a:gd name="connsiteX123" fmla="*/ 779276 w 12192000"/>
              <a:gd name="connsiteY123" fmla="*/ 3327290 h 3482342"/>
              <a:gd name="connsiteX124" fmla="*/ 600378 w 12192000"/>
              <a:gd name="connsiteY124" fmla="*/ 3335250 h 3482342"/>
              <a:gd name="connsiteX125" fmla="*/ 493457 w 12192000"/>
              <a:gd name="connsiteY125" fmla="*/ 3365044 h 3482342"/>
              <a:gd name="connsiteX126" fmla="*/ 349402 w 12192000"/>
              <a:gd name="connsiteY126" fmla="*/ 3380897 h 3482342"/>
              <a:gd name="connsiteX127" fmla="*/ 192183 w 12192000"/>
              <a:gd name="connsiteY127" fmla="*/ 3460075 h 3482342"/>
              <a:gd name="connsiteX128" fmla="*/ 46713 w 12192000"/>
              <a:gd name="connsiteY128" fmla="*/ 3462986 h 3482342"/>
              <a:gd name="connsiteX129" fmla="*/ 2765 w 12192000"/>
              <a:gd name="connsiteY129" fmla="*/ 3480770 h 3482342"/>
              <a:gd name="connsiteX130" fmla="*/ 0 w 12192000"/>
              <a:gd name="connsiteY130" fmla="*/ 3482342 h 3482342"/>
              <a:gd name="connsiteX131" fmla="*/ 0 w 12192000"/>
              <a:gd name="connsiteY13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495949 w 12192000"/>
              <a:gd name="connsiteY67" fmla="*/ 1902425 h 3482342"/>
              <a:gd name="connsiteX68" fmla="*/ 8236214 w 12192000"/>
              <a:gd name="connsiteY68" fmla="*/ 1909725 h 3482342"/>
              <a:gd name="connsiteX69" fmla="*/ 8132104 w 12192000"/>
              <a:gd name="connsiteY69" fmla="*/ 1895727 h 3482342"/>
              <a:gd name="connsiteX70" fmla="*/ 7918078 w 12192000"/>
              <a:gd name="connsiteY70" fmla="*/ 1862668 h 3482342"/>
              <a:gd name="connsiteX71" fmla="*/ 7817899 w 12192000"/>
              <a:gd name="connsiteY71" fmla="*/ 1862176 h 3482342"/>
              <a:gd name="connsiteX72" fmla="*/ 7768994 w 12192000"/>
              <a:gd name="connsiteY72" fmla="*/ 1855721 h 3482342"/>
              <a:gd name="connsiteX73" fmla="*/ 7618027 w 12192000"/>
              <a:gd name="connsiteY73" fmla="*/ 1830959 h 3482342"/>
              <a:gd name="connsiteX74" fmla="*/ 7449425 w 12192000"/>
              <a:gd name="connsiteY74" fmla="*/ 1810910 h 3482342"/>
              <a:gd name="connsiteX75" fmla="*/ 7342915 w 12192000"/>
              <a:gd name="connsiteY75" fmla="*/ 1819827 h 3482342"/>
              <a:gd name="connsiteX76" fmla="*/ 7255191 w 12192000"/>
              <a:gd name="connsiteY76" fmla="*/ 1834354 h 3482342"/>
              <a:gd name="connsiteX77" fmla="*/ 7131205 w 12192000"/>
              <a:gd name="connsiteY77" fmla="*/ 1845557 h 3482342"/>
              <a:gd name="connsiteX78" fmla="*/ 6941837 w 12192000"/>
              <a:gd name="connsiteY78" fmla="*/ 1840640 h 3482342"/>
              <a:gd name="connsiteX79" fmla="*/ 6837145 w 12192000"/>
              <a:gd name="connsiteY79" fmla="*/ 1870724 h 3482342"/>
              <a:gd name="connsiteX80" fmla="*/ 6753991 w 12192000"/>
              <a:gd name="connsiteY80" fmla="*/ 1860969 h 3482342"/>
              <a:gd name="connsiteX81" fmla="*/ 6727754 w 12192000"/>
              <a:gd name="connsiteY81" fmla="*/ 1882372 h 3482342"/>
              <a:gd name="connsiteX82" fmla="*/ 6723371 w 12192000"/>
              <a:gd name="connsiteY82" fmla="*/ 1886494 h 3482342"/>
              <a:gd name="connsiteX83" fmla="*/ 6702779 w 12192000"/>
              <a:gd name="connsiteY83" fmla="*/ 1893601 h 3482342"/>
              <a:gd name="connsiteX84" fmla="*/ 6686657 w 12192000"/>
              <a:gd name="connsiteY84" fmla="*/ 1907344 h 3482342"/>
              <a:gd name="connsiteX85" fmla="*/ 6651330 w 12192000"/>
              <a:gd name="connsiteY85" fmla="*/ 1922921 h 3482342"/>
              <a:gd name="connsiteX86" fmla="*/ 6622958 w 12192000"/>
              <a:gd name="connsiteY86" fmla="*/ 1936255 h 3482342"/>
              <a:gd name="connsiteX87" fmla="*/ 6522602 w 12192000"/>
              <a:gd name="connsiteY87" fmla="*/ 1954133 h 3482342"/>
              <a:gd name="connsiteX88" fmla="*/ 6444344 w 12192000"/>
              <a:gd name="connsiteY88" fmla="*/ 1969663 h 3482342"/>
              <a:gd name="connsiteX89" fmla="*/ 6409626 w 12192000"/>
              <a:gd name="connsiteY89" fmla="*/ 1978846 h 3482342"/>
              <a:gd name="connsiteX90" fmla="*/ 6333446 w 12192000"/>
              <a:gd name="connsiteY90" fmla="*/ 1997163 h 3482342"/>
              <a:gd name="connsiteX91" fmla="*/ 6294933 w 12192000"/>
              <a:gd name="connsiteY91" fmla="*/ 2019412 h 3482342"/>
              <a:gd name="connsiteX92" fmla="*/ 6238719 w 12192000"/>
              <a:gd name="connsiteY92" fmla="*/ 2042547 h 3482342"/>
              <a:gd name="connsiteX93" fmla="*/ 6187205 w 12192000"/>
              <a:gd name="connsiteY93" fmla="*/ 2060048 h 3482342"/>
              <a:gd name="connsiteX94" fmla="*/ 6138780 w 12192000"/>
              <a:gd name="connsiteY94" fmla="*/ 2081918 h 3482342"/>
              <a:gd name="connsiteX95" fmla="*/ 6120125 w 12192000"/>
              <a:gd name="connsiteY95" fmla="*/ 2109475 h 3482342"/>
              <a:gd name="connsiteX96" fmla="*/ 6056576 w 12192000"/>
              <a:gd name="connsiteY96" fmla="*/ 2120066 h 3482342"/>
              <a:gd name="connsiteX97" fmla="*/ 5993794 w 12192000"/>
              <a:gd name="connsiteY97" fmla="*/ 2122569 h 3482342"/>
              <a:gd name="connsiteX98" fmla="*/ 5943601 w 12192000"/>
              <a:gd name="connsiteY98" fmla="*/ 2137719 h 3482342"/>
              <a:gd name="connsiteX99" fmla="*/ 5898141 w 12192000"/>
              <a:gd name="connsiteY99" fmla="*/ 2144806 h 3482342"/>
              <a:gd name="connsiteX100" fmla="*/ 5855337 w 12192000"/>
              <a:gd name="connsiteY100" fmla="*/ 2137719 h 3482342"/>
              <a:gd name="connsiteX101" fmla="*/ 5817682 w 12192000"/>
              <a:gd name="connsiteY101" fmla="*/ 2157358 h 3482342"/>
              <a:gd name="connsiteX102" fmla="*/ 5735300 w 12192000"/>
              <a:gd name="connsiteY102" fmla="*/ 2158902 h 3482342"/>
              <a:gd name="connsiteX103" fmla="*/ 5591469 w 12192000"/>
              <a:gd name="connsiteY103" fmla="*/ 2178389 h 3482342"/>
              <a:gd name="connsiteX104" fmla="*/ 5505818 w 12192000"/>
              <a:gd name="connsiteY104" fmla="*/ 2194207 h 3482342"/>
              <a:gd name="connsiteX105" fmla="*/ 5452860 w 12192000"/>
              <a:gd name="connsiteY105" fmla="*/ 2180085 h 3482342"/>
              <a:gd name="connsiteX106" fmla="*/ 5414282 w 12192000"/>
              <a:gd name="connsiteY106" fmla="*/ 2183070 h 3482342"/>
              <a:gd name="connsiteX107" fmla="*/ 5368369 w 12192000"/>
              <a:gd name="connsiteY107" fmla="*/ 2204272 h 3482342"/>
              <a:gd name="connsiteX108" fmla="*/ 5336354 w 12192000"/>
              <a:gd name="connsiteY108" fmla="*/ 2218920 h 3482342"/>
              <a:gd name="connsiteX109" fmla="*/ 5291263 w 12192000"/>
              <a:gd name="connsiteY109" fmla="*/ 2239182 h 3482342"/>
              <a:gd name="connsiteX110" fmla="*/ 5255152 w 12192000"/>
              <a:gd name="connsiteY110" fmla="*/ 2247164 h 3482342"/>
              <a:gd name="connsiteX111" fmla="*/ 5233796 w 12192000"/>
              <a:gd name="connsiteY111" fmla="*/ 2268260 h 3482342"/>
              <a:gd name="connsiteX112" fmla="*/ 5212786 w 12192000"/>
              <a:gd name="connsiteY112" fmla="*/ 2296592 h 3482342"/>
              <a:gd name="connsiteX113" fmla="*/ 5173523 w 12192000"/>
              <a:gd name="connsiteY113" fmla="*/ 2309057 h 3482342"/>
              <a:gd name="connsiteX114" fmla="*/ 5123830 w 12192000"/>
              <a:gd name="connsiteY114" fmla="*/ 2307070 h 3482342"/>
              <a:gd name="connsiteX115" fmla="*/ 5065426 w 12192000"/>
              <a:gd name="connsiteY115" fmla="*/ 2324076 h 3482342"/>
              <a:gd name="connsiteX116" fmla="*/ 4975908 w 12192000"/>
              <a:gd name="connsiteY116" fmla="*/ 2364128 h 3482342"/>
              <a:gd name="connsiteX117" fmla="*/ 4913723 w 12192000"/>
              <a:gd name="connsiteY117" fmla="*/ 2385265 h 3482342"/>
              <a:gd name="connsiteX118" fmla="*/ 4746485 w 12192000"/>
              <a:gd name="connsiteY118" fmla="*/ 2451769 h 3482342"/>
              <a:gd name="connsiteX119" fmla="*/ 4681588 w 12192000"/>
              <a:gd name="connsiteY119" fmla="*/ 2467494 h 3482342"/>
              <a:gd name="connsiteX120" fmla="*/ 1783655 w 12192000"/>
              <a:gd name="connsiteY120" fmla="*/ 3163860 h 3482342"/>
              <a:gd name="connsiteX121" fmla="*/ 1325955 w 12192000"/>
              <a:gd name="connsiteY121" fmla="*/ 3176692 h 3482342"/>
              <a:gd name="connsiteX122" fmla="*/ 1190384 w 12192000"/>
              <a:gd name="connsiteY122" fmla="*/ 3203504 h 3482342"/>
              <a:gd name="connsiteX123" fmla="*/ 1094537 w 12192000"/>
              <a:gd name="connsiteY123" fmla="*/ 3229469 h 3482342"/>
              <a:gd name="connsiteX124" fmla="*/ 779276 w 12192000"/>
              <a:gd name="connsiteY124" fmla="*/ 3327290 h 3482342"/>
              <a:gd name="connsiteX125" fmla="*/ 600378 w 12192000"/>
              <a:gd name="connsiteY125" fmla="*/ 3335250 h 3482342"/>
              <a:gd name="connsiteX126" fmla="*/ 493457 w 12192000"/>
              <a:gd name="connsiteY126" fmla="*/ 3365044 h 3482342"/>
              <a:gd name="connsiteX127" fmla="*/ 349402 w 12192000"/>
              <a:gd name="connsiteY127" fmla="*/ 3380897 h 3482342"/>
              <a:gd name="connsiteX128" fmla="*/ 192183 w 12192000"/>
              <a:gd name="connsiteY128" fmla="*/ 3460075 h 3482342"/>
              <a:gd name="connsiteX129" fmla="*/ 46713 w 12192000"/>
              <a:gd name="connsiteY129" fmla="*/ 3462986 h 3482342"/>
              <a:gd name="connsiteX130" fmla="*/ 2765 w 12192000"/>
              <a:gd name="connsiteY130" fmla="*/ 3480770 h 3482342"/>
              <a:gd name="connsiteX131" fmla="*/ 0 w 12192000"/>
              <a:gd name="connsiteY131" fmla="*/ 3482342 h 3482342"/>
              <a:gd name="connsiteX132" fmla="*/ 0 w 12192000"/>
              <a:gd name="connsiteY13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506541 w 12192000"/>
              <a:gd name="connsiteY68" fmla="*/ 190595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6304 w 12192000"/>
              <a:gd name="connsiteY34" fmla="*/ 1342641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71654 w 12192000"/>
              <a:gd name="connsiteY25" fmla="*/ 1177422 h 3482342"/>
              <a:gd name="connsiteX26" fmla="*/ 11028687 w 12192000"/>
              <a:gd name="connsiteY26" fmla="*/ 1199018 h 3482342"/>
              <a:gd name="connsiteX27" fmla="*/ 10974565 w 12192000"/>
              <a:gd name="connsiteY27" fmla="*/ 1226849 h 3482342"/>
              <a:gd name="connsiteX28" fmla="*/ 10960443 w 12192000"/>
              <a:gd name="connsiteY28" fmla="*/ 1244502 h 3482342"/>
              <a:gd name="connsiteX29" fmla="*/ 10879242 w 12192000"/>
              <a:gd name="connsiteY29" fmla="*/ 1269215 h 3482342"/>
              <a:gd name="connsiteX30" fmla="*/ 10850998 w 12192000"/>
              <a:gd name="connsiteY30" fmla="*/ 1269215 h 3482342"/>
              <a:gd name="connsiteX31" fmla="*/ 10815658 w 12192000"/>
              <a:gd name="connsiteY31" fmla="*/ 1287849 h 3482342"/>
              <a:gd name="connsiteX32" fmla="*/ 10723900 w 12192000"/>
              <a:gd name="connsiteY32" fmla="*/ 1318642 h 3482342"/>
              <a:gd name="connsiteX33" fmla="*/ 10699186 w 12192000"/>
              <a:gd name="connsiteY33" fmla="*/ 1322173 h 3482342"/>
              <a:gd name="connsiteX34" fmla="*/ 10676375 w 12192000"/>
              <a:gd name="connsiteY34" fmla="*/ 1342640 h 3482342"/>
              <a:gd name="connsiteX35" fmla="*/ 10636304 w 12192000"/>
              <a:gd name="connsiteY35" fmla="*/ 1342641 h 3482342"/>
              <a:gd name="connsiteX36" fmla="*/ 10603863 w 12192000"/>
              <a:gd name="connsiteY36" fmla="*/ 1346886 h 3482342"/>
              <a:gd name="connsiteX37" fmla="*/ 10573203 w 12192000"/>
              <a:gd name="connsiteY37" fmla="*/ 1351996 h 3482342"/>
              <a:gd name="connsiteX38" fmla="*/ 10547375 w 12192000"/>
              <a:gd name="connsiteY38" fmla="*/ 1375130 h 3482342"/>
              <a:gd name="connsiteX39" fmla="*/ 10513263 w 12192000"/>
              <a:gd name="connsiteY39" fmla="*/ 1371939 h 3482342"/>
              <a:gd name="connsiteX40" fmla="*/ 10487356 w 12192000"/>
              <a:gd name="connsiteY40" fmla="*/ 1385722 h 3482342"/>
              <a:gd name="connsiteX41" fmla="*/ 10464012 w 12192000"/>
              <a:gd name="connsiteY41" fmla="*/ 1391778 h 3482342"/>
              <a:gd name="connsiteX42" fmla="*/ 10439694 w 12192000"/>
              <a:gd name="connsiteY42" fmla="*/ 1406905 h 3482342"/>
              <a:gd name="connsiteX43" fmla="*/ 10405409 w 12192000"/>
              <a:gd name="connsiteY43" fmla="*/ 1422789 h 3482342"/>
              <a:gd name="connsiteX44" fmla="*/ 10370530 w 12192000"/>
              <a:gd name="connsiteY44" fmla="*/ 1441596 h 3482342"/>
              <a:gd name="connsiteX45" fmla="*/ 10300239 w 12192000"/>
              <a:gd name="connsiteY45" fmla="*/ 1456332 h 3482342"/>
              <a:gd name="connsiteX46" fmla="*/ 10264922 w 12192000"/>
              <a:gd name="connsiteY46" fmla="*/ 1472107 h 3482342"/>
              <a:gd name="connsiteX47" fmla="*/ 10229629 w 12192000"/>
              <a:gd name="connsiteY47" fmla="*/ 1470454 h 3482342"/>
              <a:gd name="connsiteX48" fmla="*/ 10201385 w 12192000"/>
              <a:gd name="connsiteY48" fmla="*/ 1477515 h 3482342"/>
              <a:gd name="connsiteX49" fmla="*/ 10151958 w 12192000"/>
              <a:gd name="connsiteY49" fmla="*/ 1477515 h 3482342"/>
              <a:gd name="connsiteX50" fmla="*/ 10120184 w 12192000"/>
              <a:gd name="connsiteY50" fmla="*/ 1466924 h 3482342"/>
              <a:gd name="connsiteX51" fmla="*/ 10081348 w 12192000"/>
              <a:gd name="connsiteY51" fmla="*/ 1481046 h 3482342"/>
              <a:gd name="connsiteX52" fmla="*/ 10058690 w 12192000"/>
              <a:gd name="connsiteY52" fmla="*/ 1474888 h 3482342"/>
              <a:gd name="connsiteX53" fmla="*/ 10004424 w 12192000"/>
              <a:gd name="connsiteY53" fmla="*/ 1489801 h 3482342"/>
              <a:gd name="connsiteX54" fmla="*/ 9999951 w 12192000"/>
              <a:gd name="connsiteY54" fmla="*/ 1499127 h 3482342"/>
              <a:gd name="connsiteX55" fmla="*/ 9845462 w 12192000"/>
              <a:gd name="connsiteY55" fmla="*/ 1548192 h 3482342"/>
              <a:gd name="connsiteX56" fmla="*/ 9736156 w 12192000"/>
              <a:gd name="connsiteY56" fmla="*/ 1581928 h 3482342"/>
              <a:gd name="connsiteX57" fmla="*/ 9693355 w 12192000"/>
              <a:gd name="connsiteY57" fmla="*/ 1602632 h 3482342"/>
              <a:gd name="connsiteX58" fmla="*/ 9664242 w 12192000"/>
              <a:gd name="connsiteY58" fmla="*/ 1622075 h 3482342"/>
              <a:gd name="connsiteX59" fmla="*/ 9579195 w 12192000"/>
              <a:gd name="connsiteY59" fmla="*/ 1648017 h 3482342"/>
              <a:gd name="connsiteX60" fmla="*/ 9433652 w 12192000"/>
              <a:gd name="connsiteY60" fmla="*/ 1681174 h 3482342"/>
              <a:gd name="connsiteX61" fmla="*/ 9403775 w 12192000"/>
              <a:gd name="connsiteY61" fmla="*/ 1690403 h 3482342"/>
              <a:gd name="connsiteX62" fmla="*/ 9382503 w 12192000"/>
              <a:gd name="connsiteY62" fmla="*/ 1706957 h 3482342"/>
              <a:gd name="connsiteX63" fmla="*/ 9381410 w 12192000"/>
              <a:gd name="connsiteY63" fmla="*/ 1718312 h 3482342"/>
              <a:gd name="connsiteX64" fmla="*/ 9365685 w 12192000"/>
              <a:gd name="connsiteY64" fmla="*/ 1724772 h 3482342"/>
              <a:gd name="connsiteX65" fmla="*/ 9278020 w 12192000"/>
              <a:gd name="connsiteY65" fmla="*/ 1741161 h 3482342"/>
              <a:gd name="connsiteX66" fmla="*/ 9217145 w 12192000"/>
              <a:gd name="connsiteY66" fmla="*/ 1771195 h 3482342"/>
              <a:gd name="connsiteX67" fmla="*/ 8955875 w 12192000"/>
              <a:gd name="connsiteY67" fmla="*/ 1796806 h 3482342"/>
              <a:gd name="connsiteX68" fmla="*/ 8648415 w 12192000"/>
              <a:gd name="connsiteY68" fmla="*/ 1878623 h 3482342"/>
              <a:gd name="connsiteX69" fmla="*/ 8538519 w 12192000"/>
              <a:gd name="connsiteY69" fmla="*/ 1894114 h 3482342"/>
              <a:gd name="connsiteX70" fmla="*/ 8506541 w 12192000"/>
              <a:gd name="connsiteY70" fmla="*/ 1905955 h 3482342"/>
              <a:gd name="connsiteX71" fmla="*/ 8236214 w 12192000"/>
              <a:gd name="connsiteY71" fmla="*/ 1909725 h 3482342"/>
              <a:gd name="connsiteX72" fmla="*/ 8132104 w 12192000"/>
              <a:gd name="connsiteY72" fmla="*/ 1895727 h 3482342"/>
              <a:gd name="connsiteX73" fmla="*/ 7918078 w 12192000"/>
              <a:gd name="connsiteY73" fmla="*/ 1862668 h 3482342"/>
              <a:gd name="connsiteX74" fmla="*/ 7817899 w 12192000"/>
              <a:gd name="connsiteY74" fmla="*/ 1862176 h 3482342"/>
              <a:gd name="connsiteX75" fmla="*/ 7768994 w 12192000"/>
              <a:gd name="connsiteY75" fmla="*/ 1855721 h 3482342"/>
              <a:gd name="connsiteX76" fmla="*/ 7618027 w 12192000"/>
              <a:gd name="connsiteY76" fmla="*/ 1830959 h 3482342"/>
              <a:gd name="connsiteX77" fmla="*/ 7449425 w 12192000"/>
              <a:gd name="connsiteY77" fmla="*/ 1810910 h 3482342"/>
              <a:gd name="connsiteX78" fmla="*/ 7342915 w 12192000"/>
              <a:gd name="connsiteY78" fmla="*/ 1819827 h 3482342"/>
              <a:gd name="connsiteX79" fmla="*/ 7255191 w 12192000"/>
              <a:gd name="connsiteY79" fmla="*/ 1834354 h 3482342"/>
              <a:gd name="connsiteX80" fmla="*/ 7131205 w 12192000"/>
              <a:gd name="connsiteY80" fmla="*/ 1845557 h 3482342"/>
              <a:gd name="connsiteX81" fmla="*/ 6941837 w 12192000"/>
              <a:gd name="connsiteY81" fmla="*/ 1840640 h 3482342"/>
              <a:gd name="connsiteX82" fmla="*/ 6837145 w 12192000"/>
              <a:gd name="connsiteY82" fmla="*/ 1870724 h 3482342"/>
              <a:gd name="connsiteX83" fmla="*/ 6753991 w 12192000"/>
              <a:gd name="connsiteY83" fmla="*/ 1860969 h 3482342"/>
              <a:gd name="connsiteX84" fmla="*/ 6727754 w 12192000"/>
              <a:gd name="connsiteY84" fmla="*/ 1882372 h 3482342"/>
              <a:gd name="connsiteX85" fmla="*/ 6723371 w 12192000"/>
              <a:gd name="connsiteY85" fmla="*/ 1886494 h 3482342"/>
              <a:gd name="connsiteX86" fmla="*/ 6702779 w 12192000"/>
              <a:gd name="connsiteY86" fmla="*/ 1893601 h 3482342"/>
              <a:gd name="connsiteX87" fmla="*/ 6686657 w 12192000"/>
              <a:gd name="connsiteY87" fmla="*/ 1907344 h 3482342"/>
              <a:gd name="connsiteX88" fmla="*/ 6651330 w 12192000"/>
              <a:gd name="connsiteY88" fmla="*/ 1922921 h 3482342"/>
              <a:gd name="connsiteX89" fmla="*/ 6622958 w 12192000"/>
              <a:gd name="connsiteY89" fmla="*/ 1936255 h 3482342"/>
              <a:gd name="connsiteX90" fmla="*/ 6522602 w 12192000"/>
              <a:gd name="connsiteY90" fmla="*/ 1954133 h 3482342"/>
              <a:gd name="connsiteX91" fmla="*/ 6444344 w 12192000"/>
              <a:gd name="connsiteY91" fmla="*/ 1969663 h 3482342"/>
              <a:gd name="connsiteX92" fmla="*/ 6409626 w 12192000"/>
              <a:gd name="connsiteY92" fmla="*/ 1978846 h 3482342"/>
              <a:gd name="connsiteX93" fmla="*/ 6333446 w 12192000"/>
              <a:gd name="connsiteY93" fmla="*/ 1997163 h 3482342"/>
              <a:gd name="connsiteX94" fmla="*/ 6294933 w 12192000"/>
              <a:gd name="connsiteY94" fmla="*/ 2019412 h 3482342"/>
              <a:gd name="connsiteX95" fmla="*/ 6238719 w 12192000"/>
              <a:gd name="connsiteY95" fmla="*/ 2042547 h 3482342"/>
              <a:gd name="connsiteX96" fmla="*/ 6187205 w 12192000"/>
              <a:gd name="connsiteY96" fmla="*/ 2060048 h 3482342"/>
              <a:gd name="connsiteX97" fmla="*/ 6138780 w 12192000"/>
              <a:gd name="connsiteY97" fmla="*/ 2081918 h 3482342"/>
              <a:gd name="connsiteX98" fmla="*/ 6120125 w 12192000"/>
              <a:gd name="connsiteY98" fmla="*/ 2109475 h 3482342"/>
              <a:gd name="connsiteX99" fmla="*/ 6056576 w 12192000"/>
              <a:gd name="connsiteY99" fmla="*/ 2120066 h 3482342"/>
              <a:gd name="connsiteX100" fmla="*/ 5993794 w 12192000"/>
              <a:gd name="connsiteY100" fmla="*/ 2122569 h 3482342"/>
              <a:gd name="connsiteX101" fmla="*/ 5943601 w 12192000"/>
              <a:gd name="connsiteY101" fmla="*/ 2137719 h 3482342"/>
              <a:gd name="connsiteX102" fmla="*/ 5898141 w 12192000"/>
              <a:gd name="connsiteY102" fmla="*/ 2144806 h 3482342"/>
              <a:gd name="connsiteX103" fmla="*/ 5855337 w 12192000"/>
              <a:gd name="connsiteY103" fmla="*/ 2137719 h 3482342"/>
              <a:gd name="connsiteX104" fmla="*/ 5817682 w 12192000"/>
              <a:gd name="connsiteY104" fmla="*/ 2157358 h 3482342"/>
              <a:gd name="connsiteX105" fmla="*/ 5735300 w 12192000"/>
              <a:gd name="connsiteY105" fmla="*/ 2158902 h 3482342"/>
              <a:gd name="connsiteX106" fmla="*/ 5591469 w 12192000"/>
              <a:gd name="connsiteY106" fmla="*/ 2178389 h 3482342"/>
              <a:gd name="connsiteX107" fmla="*/ 5505818 w 12192000"/>
              <a:gd name="connsiteY107" fmla="*/ 2194207 h 3482342"/>
              <a:gd name="connsiteX108" fmla="*/ 5452860 w 12192000"/>
              <a:gd name="connsiteY108" fmla="*/ 2180085 h 3482342"/>
              <a:gd name="connsiteX109" fmla="*/ 5414282 w 12192000"/>
              <a:gd name="connsiteY109" fmla="*/ 2183070 h 3482342"/>
              <a:gd name="connsiteX110" fmla="*/ 5368369 w 12192000"/>
              <a:gd name="connsiteY110" fmla="*/ 2204272 h 3482342"/>
              <a:gd name="connsiteX111" fmla="*/ 5336354 w 12192000"/>
              <a:gd name="connsiteY111" fmla="*/ 2218920 h 3482342"/>
              <a:gd name="connsiteX112" fmla="*/ 5291263 w 12192000"/>
              <a:gd name="connsiteY112" fmla="*/ 2239182 h 3482342"/>
              <a:gd name="connsiteX113" fmla="*/ 5255152 w 12192000"/>
              <a:gd name="connsiteY113" fmla="*/ 2247164 h 3482342"/>
              <a:gd name="connsiteX114" fmla="*/ 5233796 w 12192000"/>
              <a:gd name="connsiteY114" fmla="*/ 2268260 h 3482342"/>
              <a:gd name="connsiteX115" fmla="*/ 5212786 w 12192000"/>
              <a:gd name="connsiteY115" fmla="*/ 2296592 h 3482342"/>
              <a:gd name="connsiteX116" fmla="*/ 5173523 w 12192000"/>
              <a:gd name="connsiteY116" fmla="*/ 2309057 h 3482342"/>
              <a:gd name="connsiteX117" fmla="*/ 5123830 w 12192000"/>
              <a:gd name="connsiteY117" fmla="*/ 2307070 h 3482342"/>
              <a:gd name="connsiteX118" fmla="*/ 5065426 w 12192000"/>
              <a:gd name="connsiteY118" fmla="*/ 2324076 h 3482342"/>
              <a:gd name="connsiteX119" fmla="*/ 4975908 w 12192000"/>
              <a:gd name="connsiteY119" fmla="*/ 2364128 h 3482342"/>
              <a:gd name="connsiteX120" fmla="*/ 4913723 w 12192000"/>
              <a:gd name="connsiteY120" fmla="*/ 2385265 h 3482342"/>
              <a:gd name="connsiteX121" fmla="*/ 4746485 w 12192000"/>
              <a:gd name="connsiteY121" fmla="*/ 2451769 h 3482342"/>
              <a:gd name="connsiteX122" fmla="*/ 4681588 w 12192000"/>
              <a:gd name="connsiteY122" fmla="*/ 2467494 h 3482342"/>
              <a:gd name="connsiteX123" fmla="*/ 1783655 w 12192000"/>
              <a:gd name="connsiteY123" fmla="*/ 3163860 h 3482342"/>
              <a:gd name="connsiteX124" fmla="*/ 1325955 w 12192000"/>
              <a:gd name="connsiteY124" fmla="*/ 3176692 h 3482342"/>
              <a:gd name="connsiteX125" fmla="*/ 1190384 w 12192000"/>
              <a:gd name="connsiteY125" fmla="*/ 3203504 h 3482342"/>
              <a:gd name="connsiteX126" fmla="*/ 1094537 w 12192000"/>
              <a:gd name="connsiteY126" fmla="*/ 3229469 h 3482342"/>
              <a:gd name="connsiteX127" fmla="*/ 779276 w 12192000"/>
              <a:gd name="connsiteY127" fmla="*/ 3327290 h 3482342"/>
              <a:gd name="connsiteX128" fmla="*/ 600378 w 12192000"/>
              <a:gd name="connsiteY128" fmla="*/ 3335250 h 3482342"/>
              <a:gd name="connsiteX129" fmla="*/ 493457 w 12192000"/>
              <a:gd name="connsiteY129" fmla="*/ 3365044 h 3482342"/>
              <a:gd name="connsiteX130" fmla="*/ 349402 w 12192000"/>
              <a:gd name="connsiteY130" fmla="*/ 3380897 h 3482342"/>
              <a:gd name="connsiteX131" fmla="*/ 192183 w 12192000"/>
              <a:gd name="connsiteY131" fmla="*/ 3460075 h 3482342"/>
              <a:gd name="connsiteX132" fmla="*/ 46713 w 12192000"/>
              <a:gd name="connsiteY132" fmla="*/ 3462986 h 3482342"/>
              <a:gd name="connsiteX133" fmla="*/ 2765 w 12192000"/>
              <a:gd name="connsiteY133" fmla="*/ 3480770 h 3482342"/>
              <a:gd name="connsiteX134" fmla="*/ 0 w 12192000"/>
              <a:gd name="connsiteY134" fmla="*/ 3482342 h 3482342"/>
              <a:gd name="connsiteX135" fmla="*/ 0 w 12192000"/>
              <a:gd name="connsiteY13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601229 w 12192000"/>
              <a:gd name="connsiteY15" fmla="*/ 785537 h 3482342"/>
              <a:gd name="connsiteX16" fmla="*/ 11501920 w 12192000"/>
              <a:gd name="connsiteY16" fmla="*/ 813109 h 3482342"/>
              <a:gd name="connsiteX17" fmla="*/ 11405286 w 12192000"/>
              <a:gd name="connsiteY17" fmla="*/ 849086 h 3482342"/>
              <a:gd name="connsiteX18" fmla="*/ 11338523 w 12192000"/>
              <a:gd name="connsiteY18" fmla="*/ 852810 h 3482342"/>
              <a:gd name="connsiteX19" fmla="*/ 11313493 w 12192000"/>
              <a:gd name="connsiteY19" fmla="*/ 880860 h 3482342"/>
              <a:gd name="connsiteX20" fmla="*/ 11228040 w 12192000"/>
              <a:gd name="connsiteY20" fmla="*/ 958953 h 3482342"/>
              <a:gd name="connsiteX21" fmla="*/ 11196987 w 12192000"/>
              <a:gd name="connsiteY21" fmla="*/ 1000897 h 3482342"/>
              <a:gd name="connsiteX22" fmla="*/ 11193568 w 12192000"/>
              <a:gd name="connsiteY22" fmla="*/ 1039464 h 3482342"/>
              <a:gd name="connsiteX23" fmla="*/ 11175804 w 12192000"/>
              <a:gd name="connsiteY23" fmla="*/ 1067977 h 3482342"/>
              <a:gd name="connsiteX24" fmla="*/ 11133438 w 12192000"/>
              <a:gd name="connsiteY24" fmla="*/ 1106812 h 3482342"/>
              <a:gd name="connsiteX25" fmla="*/ 11120819 w 12192000"/>
              <a:gd name="connsiteY25" fmla="*/ 1126133 h 3482342"/>
              <a:gd name="connsiteX26" fmla="*/ 11071654 w 12192000"/>
              <a:gd name="connsiteY26" fmla="*/ 1177422 h 3482342"/>
              <a:gd name="connsiteX27" fmla="*/ 11028687 w 12192000"/>
              <a:gd name="connsiteY27" fmla="*/ 1199018 h 3482342"/>
              <a:gd name="connsiteX28" fmla="*/ 10974565 w 12192000"/>
              <a:gd name="connsiteY28" fmla="*/ 1226849 h 3482342"/>
              <a:gd name="connsiteX29" fmla="*/ 10960443 w 12192000"/>
              <a:gd name="connsiteY29" fmla="*/ 1244502 h 3482342"/>
              <a:gd name="connsiteX30" fmla="*/ 10879242 w 12192000"/>
              <a:gd name="connsiteY30" fmla="*/ 1269215 h 3482342"/>
              <a:gd name="connsiteX31" fmla="*/ 10850998 w 12192000"/>
              <a:gd name="connsiteY31" fmla="*/ 1269215 h 3482342"/>
              <a:gd name="connsiteX32" fmla="*/ 10815658 w 12192000"/>
              <a:gd name="connsiteY32" fmla="*/ 1287849 h 3482342"/>
              <a:gd name="connsiteX33" fmla="*/ 10723900 w 12192000"/>
              <a:gd name="connsiteY33" fmla="*/ 1318642 h 3482342"/>
              <a:gd name="connsiteX34" fmla="*/ 10699186 w 12192000"/>
              <a:gd name="connsiteY34" fmla="*/ 1322173 h 3482342"/>
              <a:gd name="connsiteX35" fmla="*/ 10676375 w 12192000"/>
              <a:gd name="connsiteY35" fmla="*/ 1342640 h 3482342"/>
              <a:gd name="connsiteX36" fmla="*/ 10636304 w 12192000"/>
              <a:gd name="connsiteY36" fmla="*/ 1342641 h 3482342"/>
              <a:gd name="connsiteX37" fmla="*/ 10603863 w 12192000"/>
              <a:gd name="connsiteY37" fmla="*/ 1346886 h 3482342"/>
              <a:gd name="connsiteX38" fmla="*/ 10573203 w 12192000"/>
              <a:gd name="connsiteY38" fmla="*/ 1351996 h 3482342"/>
              <a:gd name="connsiteX39" fmla="*/ 10547375 w 12192000"/>
              <a:gd name="connsiteY39" fmla="*/ 1375130 h 3482342"/>
              <a:gd name="connsiteX40" fmla="*/ 10513263 w 12192000"/>
              <a:gd name="connsiteY40" fmla="*/ 1371939 h 3482342"/>
              <a:gd name="connsiteX41" fmla="*/ 10487356 w 12192000"/>
              <a:gd name="connsiteY41" fmla="*/ 1385722 h 3482342"/>
              <a:gd name="connsiteX42" fmla="*/ 10464012 w 12192000"/>
              <a:gd name="connsiteY42" fmla="*/ 1391778 h 3482342"/>
              <a:gd name="connsiteX43" fmla="*/ 10439694 w 12192000"/>
              <a:gd name="connsiteY43" fmla="*/ 1406905 h 3482342"/>
              <a:gd name="connsiteX44" fmla="*/ 10405409 w 12192000"/>
              <a:gd name="connsiteY44" fmla="*/ 1422789 h 3482342"/>
              <a:gd name="connsiteX45" fmla="*/ 10370530 w 12192000"/>
              <a:gd name="connsiteY45" fmla="*/ 1441596 h 3482342"/>
              <a:gd name="connsiteX46" fmla="*/ 10300239 w 12192000"/>
              <a:gd name="connsiteY46" fmla="*/ 1456332 h 3482342"/>
              <a:gd name="connsiteX47" fmla="*/ 10264922 w 12192000"/>
              <a:gd name="connsiteY47" fmla="*/ 1472107 h 3482342"/>
              <a:gd name="connsiteX48" fmla="*/ 10229629 w 12192000"/>
              <a:gd name="connsiteY48" fmla="*/ 1470454 h 3482342"/>
              <a:gd name="connsiteX49" fmla="*/ 10201385 w 12192000"/>
              <a:gd name="connsiteY49" fmla="*/ 1477515 h 3482342"/>
              <a:gd name="connsiteX50" fmla="*/ 10151958 w 12192000"/>
              <a:gd name="connsiteY50" fmla="*/ 1477515 h 3482342"/>
              <a:gd name="connsiteX51" fmla="*/ 10120184 w 12192000"/>
              <a:gd name="connsiteY51" fmla="*/ 1466924 h 3482342"/>
              <a:gd name="connsiteX52" fmla="*/ 10081348 w 12192000"/>
              <a:gd name="connsiteY52" fmla="*/ 1481046 h 3482342"/>
              <a:gd name="connsiteX53" fmla="*/ 10058690 w 12192000"/>
              <a:gd name="connsiteY53" fmla="*/ 1474888 h 3482342"/>
              <a:gd name="connsiteX54" fmla="*/ 10004424 w 12192000"/>
              <a:gd name="connsiteY54" fmla="*/ 1489801 h 3482342"/>
              <a:gd name="connsiteX55" fmla="*/ 9999951 w 12192000"/>
              <a:gd name="connsiteY55" fmla="*/ 1499127 h 3482342"/>
              <a:gd name="connsiteX56" fmla="*/ 9845462 w 12192000"/>
              <a:gd name="connsiteY56" fmla="*/ 1548192 h 3482342"/>
              <a:gd name="connsiteX57" fmla="*/ 9736156 w 12192000"/>
              <a:gd name="connsiteY57" fmla="*/ 1581928 h 3482342"/>
              <a:gd name="connsiteX58" fmla="*/ 9693355 w 12192000"/>
              <a:gd name="connsiteY58" fmla="*/ 1602632 h 3482342"/>
              <a:gd name="connsiteX59" fmla="*/ 9664242 w 12192000"/>
              <a:gd name="connsiteY59" fmla="*/ 1622075 h 3482342"/>
              <a:gd name="connsiteX60" fmla="*/ 9579195 w 12192000"/>
              <a:gd name="connsiteY60" fmla="*/ 1648017 h 3482342"/>
              <a:gd name="connsiteX61" fmla="*/ 9433652 w 12192000"/>
              <a:gd name="connsiteY61" fmla="*/ 1681174 h 3482342"/>
              <a:gd name="connsiteX62" fmla="*/ 9403775 w 12192000"/>
              <a:gd name="connsiteY62" fmla="*/ 1690403 h 3482342"/>
              <a:gd name="connsiteX63" fmla="*/ 9382503 w 12192000"/>
              <a:gd name="connsiteY63" fmla="*/ 1706957 h 3482342"/>
              <a:gd name="connsiteX64" fmla="*/ 9381410 w 12192000"/>
              <a:gd name="connsiteY64" fmla="*/ 1718312 h 3482342"/>
              <a:gd name="connsiteX65" fmla="*/ 9365685 w 12192000"/>
              <a:gd name="connsiteY65" fmla="*/ 1724772 h 3482342"/>
              <a:gd name="connsiteX66" fmla="*/ 9278020 w 12192000"/>
              <a:gd name="connsiteY66" fmla="*/ 1741161 h 3482342"/>
              <a:gd name="connsiteX67" fmla="*/ 9217145 w 12192000"/>
              <a:gd name="connsiteY67" fmla="*/ 1771195 h 3482342"/>
              <a:gd name="connsiteX68" fmla="*/ 8955875 w 12192000"/>
              <a:gd name="connsiteY68" fmla="*/ 1796806 h 3482342"/>
              <a:gd name="connsiteX69" fmla="*/ 8648415 w 12192000"/>
              <a:gd name="connsiteY69" fmla="*/ 1878623 h 3482342"/>
              <a:gd name="connsiteX70" fmla="*/ 8538519 w 12192000"/>
              <a:gd name="connsiteY70" fmla="*/ 1894114 h 3482342"/>
              <a:gd name="connsiteX71" fmla="*/ 8506541 w 12192000"/>
              <a:gd name="connsiteY71" fmla="*/ 1905955 h 3482342"/>
              <a:gd name="connsiteX72" fmla="*/ 8236214 w 12192000"/>
              <a:gd name="connsiteY72" fmla="*/ 1909725 h 3482342"/>
              <a:gd name="connsiteX73" fmla="*/ 8132104 w 12192000"/>
              <a:gd name="connsiteY73" fmla="*/ 1895727 h 3482342"/>
              <a:gd name="connsiteX74" fmla="*/ 7918078 w 12192000"/>
              <a:gd name="connsiteY74" fmla="*/ 1862668 h 3482342"/>
              <a:gd name="connsiteX75" fmla="*/ 7817899 w 12192000"/>
              <a:gd name="connsiteY75" fmla="*/ 1862176 h 3482342"/>
              <a:gd name="connsiteX76" fmla="*/ 7768994 w 12192000"/>
              <a:gd name="connsiteY76" fmla="*/ 1855721 h 3482342"/>
              <a:gd name="connsiteX77" fmla="*/ 7618027 w 12192000"/>
              <a:gd name="connsiteY77" fmla="*/ 1830959 h 3482342"/>
              <a:gd name="connsiteX78" fmla="*/ 7449425 w 12192000"/>
              <a:gd name="connsiteY78" fmla="*/ 1810910 h 3482342"/>
              <a:gd name="connsiteX79" fmla="*/ 7342915 w 12192000"/>
              <a:gd name="connsiteY79" fmla="*/ 1819827 h 3482342"/>
              <a:gd name="connsiteX80" fmla="*/ 7255191 w 12192000"/>
              <a:gd name="connsiteY80" fmla="*/ 1834354 h 3482342"/>
              <a:gd name="connsiteX81" fmla="*/ 7131205 w 12192000"/>
              <a:gd name="connsiteY81" fmla="*/ 1845557 h 3482342"/>
              <a:gd name="connsiteX82" fmla="*/ 6941837 w 12192000"/>
              <a:gd name="connsiteY82" fmla="*/ 1840640 h 3482342"/>
              <a:gd name="connsiteX83" fmla="*/ 6837145 w 12192000"/>
              <a:gd name="connsiteY83" fmla="*/ 1870724 h 3482342"/>
              <a:gd name="connsiteX84" fmla="*/ 6753991 w 12192000"/>
              <a:gd name="connsiteY84" fmla="*/ 1860969 h 3482342"/>
              <a:gd name="connsiteX85" fmla="*/ 6727754 w 12192000"/>
              <a:gd name="connsiteY85" fmla="*/ 1882372 h 3482342"/>
              <a:gd name="connsiteX86" fmla="*/ 6723371 w 12192000"/>
              <a:gd name="connsiteY86" fmla="*/ 1886494 h 3482342"/>
              <a:gd name="connsiteX87" fmla="*/ 6702779 w 12192000"/>
              <a:gd name="connsiteY87" fmla="*/ 1893601 h 3482342"/>
              <a:gd name="connsiteX88" fmla="*/ 6686657 w 12192000"/>
              <a:gd name="connsiteY88" fmla="*/ 1907344 h 3482342"/>
              <a:gd name="connsiteX89" fmla="*/ 6651330 w 12192000"/>
              <a:gd name="connsiteY89" fmla="*/ 1922921 h 3482342"/>
              <a:gd name="connsiteX90" fmla="*/ 6622958 w 12192000"/>
              <a:gd name="connsiteY90" fmla="*/ 1936255 h 3482342"/>
              <a:gd name="connsiteX91" fmla="*/ 6522602 w 12192000"/>
              <a:gd name="connsiteY91" fmla="*/ 1954133 h 3482342"/>
              <a:gd name="connsiteX92" fmla="*/ 6444344 w 12192000"/>
              <a:gd name="connsiteY92" fmla="*/ 1969663 h 3482342"/>
              <a:gd name="connsiteX93" fmla="*/ 6409626 w 12192000"/>
              <a:gd name="connsiteY93" fmla="*/ 1978846 h 3482342"/>
              <a:gd name="connsiteX94" fmla="*/ 6333446 w 12192000"/>
              <a:gd name="connsiteY94" fmla="*/ 1997163 h 3482342"/>
              <a:gd name="connsiteX95" fmla="*/ 6294933 w 12192000"/>
              <a:gd name="connsiteY95" fmla="*/ 2019412 h 3482342"/>
              <a:gd name="connsiteX96" fmla="*/ 6238719 w 12192000"/>
              <a:gd name="connsiteY96" fmla="*/ 2042547 h 3482342"/>
              <a:gd name="connsiteX97" fmla="*/ 6187205 w 12192000"/>
              <a:gd name="connsiteY97" fmla="*/ 2060048 h 3482342"/>
              <a:gd name="connsiteX98" fmla="*/ 6138780 w 12192000"/>
              <a:gd name="connsiteY98" fmla="*/ 2081918 h 3482342"/>
              <a:gd name="connsiteX99" fmla="*/ 6120125 w 12192000"/>
              <a:gd name="connsiteY99" fmla="*/ 2109475 h 3482342"/>
              <a:gd name="connsiteX100" fmla="*/ 6056576 w 12192000"/>
              <a:gd name="connsiteY100" fmla="*/ 2120066 h 3482342"/>
              <a:gd name="connsiteX101" fmla="*/ 5993794 w 12192000"/>
              <a:gd name="connsiteY101" fmla="*/ 2122569 h 3482342"/>
              <a:gd name="connsiteX102" fmla="*/ 5943601 w 12192000"/>
              <a:gd name="connsiteY102" fmla="*/ 2137719 h 3482342"/>
              <a:gd name="connsiteX103" fmla="*/ 5898141 w 12192000"/>
              <a:gd name="connsiteY103" fmla="*/ 2144806 h 3482342"/>
              <a:gd name="connsiteX104" fmla="*/ 5855337 w 12192000"/>
              <a:gd name="connsiteY104" fmla="*/ 2137719 h 3482342"/>
              <a:gd name="connsiteX105" fmla="*/ 5817682 w 12192000"/>
              <a:gd name="connsiteY105" fmla="*/ 2157358 h 3482342"/>
              <a:gd name="connsiteX106" fmla="*/ 5735300 w 12192000"/>
              <a:gd name="connsiteY106" fmla="*/ 2158902 h 3482342"/>
              <a:gd name="connsiteX107" fmla="*/ 5591469 w 12192000"/>
              <a:gd name="connsiteY107" fmla="*/ 2178389 h 3482342"/>
              <a:gd name="connsiteX108" fmla="*/ 5505818 w 12192000"/>
              <a:gd name="connsiteY108" fmla="*/ 2194207 h 3482342"/>
              <a:gd name="connsiteX109" fmla="*/ 5452860 w 12192000"/>
              <a:gd name="connsiteY109" fmla="*/ 2180085 h 3482342"/>
              <a:gd name="connsiteX110" fmla="*/ 5414282 w 12192000"/>
              <a:gd name="connsiteY110" fmla="*/ 2183070 h 3482342"/>
              <a:gd name="connsiteX111" fmla="*/ 5368369 w 12192000"/>
              <a:gd name="connsiteY111" fmla="*/ 2204272 h 3482342"/>
              <a:gd name="connsiteX112" fmla="*/ 5336354 w 12192000"/>
              <a:gd name="connsiteY112" fmla="*/ 2218920 h 3482342"/>
              <a:gd name="connsiteX113" fmla="*/ 5291263 w 12192000"/>
              <a:gd name="connsiteY113" fmla="*/ 2239182 h 3482342"/>
              <a:gd name="connsiteX114" fmla="*/ 5255152 w 12192000"/>
              <a:gd name="connsiteY114" fmla="*/ 2247164 h 3482342"/>
              <a:gd name="connsiteX115" fmla="*/ 5233796 w 12192000"/>
              <a:gd name="connsiteY115" fmla="*/ 2268260 h 3482342"/>
              <a:gd name="connsiteX116" fmla="*/ 5212786 w 12192000"/>
              <a:gd name="connsiteY116" fmla="*/ 2296592 h 3482342"/>
              <a:gd name="connsiteX117" fmla="*/ 5173523 w 12192000"/>
              <a:gd name="connsiteY117" fmla="*/ 2309057 h 3482342"/>
              <a:gd name="connsiteX118" fmla="*/ 5123830 w 12192000"/>
              <a:gd name="connsiteY118" fmla="*/ 2307070 h 3482342"/>
              <a:gd name="connsiteX119" fmla="*/ 5065426 w 12192000"/>
              <a:gd name="connsiteY119" fmla="*/ 2324076 h 3482342"/>
              <a:gd name="connsiteX120" fmla="*/ 4975908 w 12192000"/>
              <a:gd name="connsiteY120" fmla="*/ 2364128 h 3482342"/>
              <a:gd name="connsiteX121" fmla="*/ 4913723 w 12192000"/>
              <a:gd name="connsiteY121" fmla="*/ 2385265 h 3482342"/>
              <a:gd name="connsiteX122" fmla="*/ 4746485 w 12192000"/>
              <a:gd name="connsiteY122" fmla="*/ 2451769 h 3482342"/>
              <a:gd name="connsiteX123" fmla="*/ 4681588 w 12192000"/>
              <a:gd name="connsiteY123" fmla="*/ 2467494 h 3482342"/>
              <a:gd name="connsiteX124" fmla="*/ 1783655 w 12192000"/>
              <a:gd name="connsiteY124" fmla="*/ 3163860 h 3482342"/>
              <a:gd name="connsiteX125" fmla="*/ 1325955 w 12192000"/>
              <a:gd name="connsiteY125" fmla="*/ 3176692 h 3482342"/>
              <a:gd name="connsiteX126" fmla="*/ 1190384 w 12192000"/>
              <a:gd name="connsiteY126" fmla="*/ 3203504 h 3482342"/>
              <a:gd name="connsiteX127" fmla="*/ 1094537 w 12192000"/>
              <a:gd name="connsiteY127" fmla="*/ 3229469 h 3482342"/>
              <a:gd name="connsiteX128" fmla="*/ 779276 w 12192000"/>
              <a:gd name="connsiteY128" fmla="*/ 3327290 h 3482342"/>
              <a:gd name="connsiteX129" fmla="*/ 600378 w 12192000"/>
              <a:gd name="connsiteY129" fmla="*/ 3335250 h 3482342"/>
              <a:gd name="connsiteX130" fmla="*/ 493457 w 12192000"/>
              <a:gd name="connsiteY130" fmla="*/ 3365044 h 3482342"/>
              <a:gd name="connsiteX131" fmla="*/ 349402 w 12192000"/>
              <a:gd name="connsiteY131" fmla="*/ 3380897 h 3482342"/>
              <a:gd name="connsiteX132" fmla="*/ 192183 w 12192000"/>
              <a:gd name="connsiteY132" fmla="*/ 3460075 h 3482342"/>
              <a:gd name="connsiteX133" fmla="*/ 46713 w 12192000"/>
              <a:gd name="connsiteY133" fmla="*/ 3462986 h 3482342"/>
              <a:gd name="connsiteX134" fmla="*/ 2765 w 12192000"/>
              <a:gd name="connsiteY134" fmla="*/ 3480770 h 3482342"/>
              <a:gd name="connsiteX135" fmla="*/ 0 w 12192000"/>
              <a:gd name="connsiteY135" fmla="*/ 3482342 h 3482342"/>
              <a:gd name="connsiteX136" fmla="*/ 0 w 12192000"/>
              <a:gd name="connsiteY13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7717 w 12192000"/>
              <a:gd name="connsiteY14" fmla="*/ 746701 h 3482342"/>
              <a:gd name="connsiteX15" fmla="*/ 11656818 w 12192000"/>
              <a:gd name="connsiteY15" fmla="*/ 769062 h 3482342"/>
              <a:gd name="connsiteX16" fmla="*/ 11601229 w 12192000"/>
              <a:gd name="connsiteY16" fmla="*/ 785537 h 3482342"/>
              <a:gd name="connsiteX17" fmla="*/ 11501920 w 12192000"/>
              <a:gd name="connsiteY17" fmla="*/ 813109 h 3482342"/>
              <a:gd name="connsiteX18" fmla="*/ 11405286 w 12192000"/>
              <a:gd name="connsiteY18" fmla="*/ 849086 h 3482342"/>
              <a:gd name="connsiteX19" fmla="*/ 11338523 w 12192000"/>
              <a:gd name="connsiteY19" fmla="*/ 852810 h 3482342"/>
              <a:gd name="connsiteX20" fmla="*/ 11313493 w 12192000"/>
              <a:gd name="connsiteY20" fmla="*/ 880860 h 3482342"/>
              <a:gd name="connsiteX21" fmla="*/ 11228040 w 12192000"/>
              <a:gd name="connsiteY21" fmla="*/ 958953 h 3482342"/>
              <a:gd name="connsiteX22" fmla="*/ 11196987 w 12192000"/>
              <a:gd name="connsiteY22" fmla="*/ 1000897 h 3482342"/>
              <a:gd name="connsiteX23" fmla="*/ 11193568 w 12192000"/>
              <a:gd name="connsiteY23" fmla="*/ 1039464 h 3482342"/>
              <a:gd name="connsiteX24" fmla="*/ 11175804 w 12192000"/>
              <a:gd name="connsiteY24" fmla="*/ 1067977 h 3482342"/>
              <a:gd name="connsiteX25" fmla="*/ 11133438 w 12192000"/>
              <a:gd name="connsiteY25" fmla="*/ 1106812 h 3482342"/>
              <a:gd name="connsiteX26" fmla="*/ 11120819 w 12192000"/>
              <a:gd name="connsiteY26" fmla="*/ 1126133 h 3482342"/>
              <a:gd name="connsiteX27" fmla="*/ 11071654 w 12192000"/>
              <a:gd name="connsiteY27" fmla="*/ 1177422 h 3482342"/>
              <a:gd name="connsiteX28" fmla="*/ 11028687 w 12192000"/>
              <a:gd name="connsiteY28" fmla="*/ 1199018 h 3482342"/>
              <a:gd name="connsiteX29" fmla="*/ 10974565 w 12192000"/>
              <a:gd name="connsiteY29" fmla="*/ 1226849 h 3482342"/>
              <a:gd name="connsiteX30" fmla="*/ 10960443 w 12192000"/>
              <a:gd name="connsiteY30" fmla="*/ 1244502 h 3482342"/>
              <a:gd name="connsiteX31" fmla="*/ 10879242 w 12192000"/>
              <a:gd name="connsiteY31" fmla="*/ 1269215 h 3482342"/>
              <a:gd name="connsiteX32" fmla="*/ 10850998 w 12192000"/>
              <a:gd name="connsiteY32" fmla="*/ 1269215 h 3482342"/>
              <a:gd name="connsiteX33" fmla="*/ 10815658 w 12192000"/>
              <a:gd name="connsiteY33" fmla="*/ 1287849 h 3482342"/>
              <a:gd name="connsiteX34" fmla="*/ 10723900 w 12192000"/>
              <a:gd name="connsiteY34" fmla="*/ 1318642 h 3482342"/>
              <a:gd name="connsiteX35" fmla="*/ 10699186 w 12192000"/>
              <a:gd name="connsiteY35" fmla="*/ 1322173 h 3482342"/>
              <a:gd name="connsiteX36" fmla="*/ 10676375 w 12192000"/>
              <a:gd name="connsiteY36" fmla="*/ 1342640 h 3482342"/>
              <a:gd name="connsiteX37" fmla="*/ 10636304 w 12192000"/>
              <a:gd name="connsiteY37" fmla="*/ 1342641 h 3482342"/>
              <a:gd name="connsiteX38" fmla="*/ 10603863 w 12192000"/>
              <a:gd name="connsiteY38" fmla="*/ 1346886 h 3482342"/>
              <a:gd name="connsiteX39" fmla="*/ 10573203 w 12192000"/>
              <a:gd name="connsiteY39" fmla="*/ 1351996 h 3482342"/>
              <a:gd name="connsiteX40" fmla="*/ 10547375 w 12192000"/>
              <a:gd name="connsiteY40" fmla="*/ 1375130 h 3482342"/>
              <a:gd name="connsiteX41" fmla="*/ 10513263 w 12192000"/>
              <a:gd name="connsiteY41" fmla="*/ 1371939 h 3482342"/>
              <a:gd name="connsiteX42" fmla="*/ 10487356 w 12192000"/>
              <a:gd name="connsiteY42" fmla="*/ 1385722 h 3482342"/>
              <a:gd name="connsiteX43" fmla="*/ 10464012 w 12192000"/>
              <a:gd name="connsiteY43" fmla="*/ 1391778 h 3482342"/>
              <a:gd name="connsiteX44" fmla="*/ 10439694 w 12192000"/>
              <a:gd name="connsiteY44" fmla="*/ 1406905 h 3482342"/>
              <a:gd name="connsiteX45" fmla="*/ 10405409 w 12192000"/>
              <a:gd name="connsiteY45" fmla="*/ 1422789 h 3482342"/>
              <a:gd name="connsiteX46" fmla="*/ 10370530 w 12192000"/>
              <a:gd name="connsiteY46" fmla="*/ 1441596 h 3482342"/>
              <a:gd name="connsiteX47" fmla="*/ 10300239 w 12192000"/>
              <a:gd name="connsiteY47" fmla="*/ 1456332 h 3482342"/>
              <a:gd name="connsiteX48" fmla="*/ 10264922 w 12192000"/>
              <a:gd name="connsiteY48" fmla="*/ 1472107 h 3482342"/>
              <a:gd name="connsiteX49" fmla="*/ 10229629 w 12192000"/>
              <a:gd name="connsiteY49" fmla="*/ 1470454 h 3482342"/>
              <a:gd name="connsiteX50" fmla="*/ 10201385 w 12192000"/>
              <a:gd name="connsiteY50" fmla="*/ 1477515 h 3482342"/>
              <a:gd name="connsiteX51" fmla="*/ 10151958 w 12192000"/>
              <a:gd name="connsiteY51" fmla="*/ 1477515 h 3482342"/>
              <a:gd name="connsiteX52" fmla="*/ 10120184 w 12192000"/>
              <a:gd name="connsiteY52" fmla="*/ 1466924 h 3482342"/>
              <a:gd name="connsiteX53" fmla="*/ 10081348 w 12192000"/>
              <a:gd name="connsiteY53" fmla="*/ 1481046 h 3482342"/>
              <a:gd name="connsiteX54" fmla="*/ 10058690 w 12192000"/>
              <a:gd name="connsiteY54" fmla="*/ 1474888 h 3482342"/>
              <a:gd name="connsiteX55" fmla="*/ 10004424 w 12192000"/>
              <a:gd name="connsiteY55" fmla="*/ 1489801 h 3482342"/>
              <a:gd name="connsiteX56" fmla="*/ 9999951 w 12192000"/>
              <a:gd name="connsiteY56" fmla="*/ 1499127 h 3482342"/>
              <a:gd name="connsiteX57" fmla="*/ 9845462 w 12192000"/>
              <a:gd name="connsiteY57" fmla="*/ 1548192 h 3482342"/>
              <a:gd name="connsiteX58" fmla="*/ 9736156 w 12192000"/>
              <a:gd name="connsiteY58" fmla="*/ 1581928 h 3482342"/>
              <a:gd name="connsiteX59" fmla="*/ 9693355 w 12192000"/>
              <a:gd name="connsiteY59" fmla="*/ 1602632 h 3482342"/>
              <a:gd name="connsiteX60" fmla="*/ 9664242 w 12192000"/>
              <a:gd name="connsiteY60" fmla="*/ 1622075 h 3482342"/>
              <a:gd name="connsiteX61" fmla="*/ 9579195 w 12192000"/>
              <a:gd name="connsiteY61" fmla="*/ 1648017 h 3482342"/>
              <a:gd name="connsiteX62" fmla="*/ 9433652 w 12192000"/>
              <a:gd name="connsiteY62" fmla="*/ 1681174 h 3482342"/>
              <a:gd name="connsiteX63" fmla="*/ 9403775 w 12192000"/>
              <a:gd name="connsiteY63" fmla="*/ 1690403 h 3482342"/>
              <a:gd name="connsiteX64" fmla="*/ 9382503 w 12192000"/>
              <a:gd name="connsiteY64" fmla="*/ 1706957 h 3482342"/>
              <a:gd name="connsiteX65" fmla="*/ 9381410 w 12192000"/>
              <a:gd name="connsiteY65" fmla="*/ 1718312 h 3482342"/>
              <a:gd name="connsiteX66" fmla="*/ 9365685 w 12192000"/>
              <a:gd name="connsiteY66" fmla="*/ 1724772 h 3482342"/>
              <a:gd name="connsiteX67" fmla="*/ 9278020 w 12192000"/>
              <a:gd name="connsiteY67" fmla="*/ 1741161 h 3482342"/>
              <a:gd name="connsiteX68" fmla="*/ 9217145 w 12192000"/>
              <a:gd name="connsiteY68" fmla="*/ 1771195 h 3482342"/>
              <a:gd name="connsiteX69" fmla="*/ 8955875 w 12192000"/>
              <a:gd name="connsiteY69" fmla="*/ 1796806 h 3482342"/>
              <a:gd name="connsiteX70" fmla="*/ 8648415 w 12192000"/>
              <a:gd name="connsiteY70" fmla="*/ 1878623 h 3482342"/>
              <a:gd name="connsiteX71" fmla="*/ 8538519 w 12192000"/>
              <a:gd name="connsiteY71" fmla="*/ 1894114 h 3482342"/>
              <a:gd name="connsiteX72" fmla="*/ 8506541 w 12192000"/>
              <a:gd name="connsiteY72" fmla="*/ 1905955 h 3482342"/>
              <a:gd name="connsiteX73" fmla="*/ 8236214 w 12192000"/>
              <a:gd name="connsiteY73" fmla="*/ 1909725 h 3482342"/>
              <a:gd name="connsiteX74" fmla="*/ 8132104 w 12192000"/>
              <a:gd name="connsiteY74" fmla="*/ 1895727 h 3482342"/>
              <a:gd name="connsiteX75" fmla="*/ 7918078 w 12192000"/>
              <a:gd name="connsiteY75" fmla="*/ 1862668 h 3482342"/>
              <a:gd name="connsiteX76" fmla="*/ 7817899 w 12192000"/>
              <a:gd name="connsiteY76" fmla="*/ 1862176 h 3482342"/>
              <a:gd name="connsiteX77" fmla="*/ 7768994 w 12192000"/>
              <a:gd name="connsiteY77" fmla="*/ 1855721 h 3482342"/>
              <a:gd name="connsiteX78" fmla="*/ 7618027 w 12192000"/>
              <a:gd name="connsiteY78" fmla="*/ 1830959 h 3482342"/>
              <a:gd name="connsiteX79" fmla="*/ 7449425 w 12192000"/>
              <a:gd name="connsiteY79" fmla="*/ 1810910 h 3482342"/>
              <a:gd name="connsiteX80" fmla="*/ 7342915 w 12192000"/>
              <a:gd name="connsiteY80" fmla="*/ 1819827 h 3482342"/>
              <a:gd name="connsiteX81" fmla="*/ 7255191 w 12192000"/>
              <a:gd name="connsiteY81" fmla="*/ 1834354 h 3482342"/>
              <a:gd name="connsiteX82" fmla="*/ 7131205 w 12192000"/>
              <a:gd name="connsiteY82" fmla="*/ 1845557 h 3482342"/>
              <a:gd name="connsiteX83" fmla="*/ 6941837 w 12192000"/>
              <a:gd name="connsiteY83" fmla="*/ 1840640 h 3482342"/>
              <a:gd name="connsiteX84" fmla="*/ 6837145 w 12192000"/>
              <a:gd name="connsiteY84" fmla="*/ 1870724 h 3482342"/>
              <a:gd name="connsiteX85" fmla="*/ 6753991 w 12192000"/>
              <a:gd name="connsiteY85" fmla="*/ 1860969 h 3482342"/>
              <a:gd name="connsiteX86" fmla="*/ 6727754 w 12192000"/>
              <a:gd name="connsiteY86" fmla="*/ 1882372 h 3482342"/>
              <a:gd name="connsiteX87" fmla="*/ 6723371 w 12192000"/>
              <a:gd name="connsiteY87" fmla="*/ 1886494 h 3482342"/>
              <a:gd name="connsiteX88" fmla="*/ 6702779 w 12192000"/>
              <a:gd name="connsiteY88" fmla="*/ 1893601 h 3482342"/>
              <a:gd name="connsiteX89" fmla="*/ 6686657 w 12192000"/>
              <a:gd name="connsiteY89" fmla="*/ 1907344 h 3482342"/>
              <a:gd name="connsiteX90" fmla="*/ 6651330 w 12192000"/>
              <a:gd name="connsiteY90" fmla="*/ 1922921 h 3482342"/>
              <a:gd name="connsiteX91" fmla="*/ 6622958 w 12192000"/>
              <a:gd name="connsiteY91" fmla="*/ 1936255 h 3482342"/>
              <a:gd name="connsiteX92" fmla="*/ 6522602 w 12192000"/>
              <a:gd name="connsiteY92" fmla="*/ 1954133 h 3482342"/>
              <a:gd name="connsiteX93" fmla="*/ 6444344 w 12192000"/>
              <a:gd name="connsiteY93" fmla="*/ 1969663 h 3482342"/>
              <a:gd name="connsiteX94" fmla="*/ 6409626 w 12192000"/>
              <a:gd name="connsiteY94" fmla="*/ 1978846 h 3482342"/>
              <a:gd name="connsiteX95" fmla="*/ 6333446 w 12192000"/>
              <a:gd name="connsiteY95" fmla="*/ 1997163 h 3482342"/>
              <a:gd name="connsiteX96" fmla="*/ 6294933 w 12192000"/>
              <a:gd name="connsiteY96" fmla="*/ 2019412 h 3482342"/>
              <a:gd name="connsiteX97" fmla="*/ 6238719 w 12192000"/>
              <a:gd name="connsiteY97" fmla="*/ 2042547 h 3482342"/>
              <a:gd name="connsiteX98" fmla="*/ 6187205 w 12192000"/>
              <a:gd name="connsiteY98" fmla="*/ 2060048 h 3482342"/>
              <a:gd name="connsiteX99" fmla="*/ 6138780 w 12192000"/>
              <a:gd name="connsiteY99" fmla="*/ 2081918 h 3482342"/>
              <a:gd name="connsiteX100" fmla="*/ 6120125 w 12192000"/>
              <a:gd name="connsiteY100" fmla="*/ 2109475 h 3482342"/>
              <a:gd name="connsiteX101" fmla="*/ 6056576 w 12192000"/>
              <a:gd name="connsiteY101" fmla="*/ 2120066 h 3482342"/>
              <a:gd name="connsiteX102" fmla="*/ 5993794 w 12192000"/>
              <a:gd name="connsiteY102" fmla="*/ 2122569 h 3482342"/>
              <a:gd name="connsiteX103" fmla="*/ 5943601 w 12192000"/>
              <a:gd name="connsiteY103" fmla="*/ 2137719 h 3482342"/>
              <a:gd name="connsiteX104" fmla="*/ 5898141 w 12192000"/>
              <a:gd name="connsiteY104" fmla="*/ 2144806 h 3482342"/>
              <a:gd name="connsiteX105" fmla="*/ 5855337 w 12192000"/>
              <a:gd name="connsiteY105" fmla="*/ 2137719 h 3482342"/>
              <a:gd name="connsiteX106" fmla="*/ 5817682 w 12192000"/>
              <a:gd name="connsiteY106" fmla="*/ 2157358 h 3482342"/>
              <a:gd name="connsiteX107" fmla="*/ 5735300 w 12192000"/>
              <a:gd name="connsiteY107" fmla="*/ 2158902 h 3482342"/>
              <a:gd name="connsiteX108" fmla="*/ 5591469 w 12192000"/>
              <a:gd name="connsiteY108" fmla="*/ 2178389 h 3482342"/>
              <a:gd name="connsiteX109" fmla="*/ 5505818 w 12192000"/>
              <a:gd name="connsiteY109" fmla="*/ 2194207 h 3482342"/>
              <a:gd name="connsiteX110" fmla="*/ 5452860 w 12192000"/>
              <a:gd name="connsiteY110" fmla="*/ 2180085 h 3482342"/>
              <a:gd name="connsiteX111" fmla="*/ 5414282 w 12192000"/>
              <a:gd name="connsiteY111" fmla="*/ 2183070 h 3482342"/>
              <a:gd name="connsiteX112" fmla="*/ 5368369 w 12192000"/>
              <a:gd name="connsiteY112" fmla="*/ 2204272 h 3482342"/>
              <a:gd name="connsiteX113" fmla="*/ 5336354 w 12192000"/>
              <a:gd name="connsiteY113" fmla="*/ 2218920 h 3482342"/>
              <a:gd name="connsiteX114" fmla="*/ 5291263 w 12192000"/>
              <a:gd name="connsiteY114" fmla="*/ 2239182 h 3482342"/>
              <a:gd name="connsiteX115" fmla="*/ 5255152 w 12192000"/>
              <a:gd name="connsiteY115" fmla="*/ 2247164 h 3482342"/>
              <a:gd name="connsiteX116" fmla="*/ 5233796 w 12192000"/>
              <a:gd name="connsiteY116" fmla="*/ 2268260 h 3482342"/>
              <a:gd name="connsiteX117" fmla="*/ 5212786 w 12192000"/>
              <a:gd name="connsiteY117" fmla="*/ 2296592 h 3482342"/>
              <a:gd name="connsiteX118" fmla="*/ 5173523 w 12192000"/>
              <a:gd name="connsiteY118" fmla="*/ 2309057 h 3482342"/>
              <a:gd name="connsiteX119" fmla="*/ 5123830 w 12192000"/>
              <a:gd name="connsiteY119" fmla="*/ 2307070 h 3482342"/>
              <a:gd name="connsiteX120" fmla="*/ 5065426 w 12192000"/>
              <a:gd name="connsiteY120" fmla="*/ 2324076 h 3482342"/>
              <a:gd name="connsiteX121" fmla="*/ 4975908 w 12192000"/>
              <a:gd name="connsiteY121" fmla="*/ 2364128 h 3482342"/>
              <a:gd name="connsiteX122" fmla="*/ 4913723 w 12192000"/>
              <a:gd name="connsiteY122" fmla="*/ 2385265 h 3482342"/>
              <a:gd name="connsiteX123" fmla="*/ 4746485 w 12192000"/>
              <a:gd name="connsiteY123" fmla="*/ 2451769 h 3482342"/>
              <a:gd name="connsiteX124" fmla="*/ 4681588 w 12192000"/>
              <a:gd name="connsiteY124" fmla="*/ 2467494 h 3482342"/>
              <a:gd name="connsiteX125" fmla="*/ 1783655 w 12192000"/>
              <a:gd name="connsiteY125" fmla="*/ 3163860 h 3482342"/>
              <a:gd name="connsiteX126" fmla="*/ 1325955 w 12192000"/>
              <a:gd name="connsiteY126" fmla="*/ 3176692 h 3482342"/>
              <a:gd name="connsiteX127" fmla="*/ 1190384 w 12192000"/>
              <a:gd name="connsiteY127" fmla="*/ 3203504 h 3482342"/>
              <a:gd name="connsiteX128" fmla="*/ 1094537 w 12192000"/>
              <a:gd name="connsiteY128" fmla="*/ 3229469 h 3482342"/>
              <a:gd name="connsiteX129" fmla="*/ 779276 w 12192000"/>
              <a:gd name="connsiteY129" fmla="*/ 3327290 h 3482342"/>
              <a:gd name="connsiteX130" fmla="*/ 600378 w 12192000"/>
              <a:gd name="connsiteY130" fmla="*/ 3335250 h 3482342"/>
              <a:gd name="connsiteX131" fmla="*/ 493457 w 12192000"/>
              <a:gd name="connsiteY131" fmla="*/ 3365044 h 3482342"/>
              <a:gd name="connsiteX132" fmla="*/ 349402 w 12192000"/>
              <a:gd name="connsiteY132" fmla="*/ 3380897 h 3482342"/>
              <a:gd name="connsiteX133" fmla="*/ 192183 w 12192000"/>
              <a:gd name="connsiteY133" fmla="*/ 3460075 h 3482342"/>
              <a:gd name="connsiteX134" fmla="*/ 46713 w 12192000"/>
              <a:gd name="connsiteY134" fmla="*/ 3462986 h 3482342"/>
              <a:gd name="connsiteX135" fmla="*/ 2765 w 12192000"/>
              <a:gd name="connsiteY135" fmla="*/ 3480770 h 3482342"/>
              <a:gd name="connsiteX136" fmla="*/ 0 w 12192000"/>
              <a:gd name="connsiteY136" fmla="*/ 3482342 h 3482342"/>
              <a:gd name="connsiteX137" fmla="*/ 0 w 12192000"/>
              <a:gd name="connsiteY13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13493 w 12192000"/>
              <a:gd name="connsiteY21" fmla="*/ 880860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92183 w 12192000"/>
              <a:gd name="connsiteY135" fmla="*/ 3460075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416599 w 12192000"/>
              <a:gd name="connsiteY133" fmla="*/ 3387517 h 3482342"/>
              <a:gd name="connsiteX134" fmla="*/ 349402 w 12192000"/>
              <a:gd name="connsiteY134" fmla="*/ 3380897 h 3482342"/>
              <a:gd name="connsiteX135" fmla="*/ 225952 w 12192000"/>
              <a:gd name="connsiteY135" fmla="*/ 3426352 h 3482342"/>
              <a:gd name="connsiteX136" fmla="*/ 171000 w 12192000"/>
              <a:gd name="connsiteY136" fmla="*/ 3438892 h 3482342"/>
              <a:gd name="connsiteX137" fmla="*/ 88263 w 12192000"/>
              <a:gd name="connsiteY137" fmla="*/ 3479310 h 3482342"/>
              <a:gd name="connsiteX138" fmla="*/ 46713 w 12192000"/>
              <a:gd name="connsiteY138" fmla="*/ 3462986 h 3482342"/>
              <a:gd name="connsiteX139" fmla="*/ 2765 w 12192000"/>
              <a:gd name="connsiteY139" fmla="*/ 3480770 h 3482342"/>
              <a:gd name="connsiteX140" fmla="*/ 0 w 12192000"/>
              <a:gd name="connsiteY140" fmla="*/ 3482342 h 3482342"/>
              <a:gd name="connsiteX141" fmla="*/ 0 w 12192000"/>
              <a:gd name="connsiteY14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388355 w 12192000"/>
              <a:gd name="connsiteY135" fmla="*/ 3376925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12192000" h="3482342">
                <a:moveTo>
                  <a:pt x="0" y="0"/>
                </a:moveTo>
                <a:lnTo>
                  <a:pt x="12192000" y="0"/>
                </a:lnTo>
                <a:lnTo>
                  <a:pt x="12192000" y="635369"/>
                </a:lnTo>
                <a:cubicBezTo>
                  <a:pt x="12191930" y="610378"/>
                  <a:pt x="12191859" y="585387"/>
                  <a:pt x="12191789" y="560396"/>
                </a:cubicBezTo>
                <a:cubicBezTo>
                  <a:pt x="12175211" y="562678"/>
                  <a:pt x="11999606" y="644473"/>
                  <a:pt x="11983027" y="646756"/>
                </a:cubicBezTo>
                <a:cubicBezTo>
                  <a:pt x="11943442" y="661920"/>
                  <a:pt x="11950154" y="649830"/>
                  <a:pt x="11940158" y="651378"/>
                </a:cubicBezTo>
                <a:cubicBezTo>
                  <a:pt x="11930162" y="652926"/>
                  <a:pt x="11943274" y="652245"/>
                  <a:pt x="11923051" y="656045"/>
                </a:cubicBezTo>
                <a:cubicBezTo>
                  <a:pt x="11882449" y="639093"/>
                  <a:pt x="11867184" y="670845"/>
                  <a:pt x="11832939" y="674181"/>
                </a:cubicBezTo>
                <a:cubicBezTo>
                  <a:pt x="11812296" y="669845"/>
                  <a:pt x="11772988" y="668355"/>
                  <a:pt x="11767770" y="683807"/>
                </a:cubicBezTo>
                <a:cubicBezTo>
                  <a:pt x="11757314" y="685936"/>
                  <a:pt x="11743230" y="693101"/>
                  <a:pt x="11728279" y="700816"/>
                </a:cubicBezTo>
                <a:lnTo>
                  <a:pt x="11722533" y="703421"/>
                </a:lnTo>
                <a:lnTo>
                  <a:pt x="11720002" y="710566"/>
                </a:lnTo>
                <a:lnTo>
                  <a:pt x="11707351" y="710310"/>
                </a:lnTo>
                <a:lnTo>
                  <a:pt x="11700369" y="713480"/>
                </a:lnTo>
                <a:lnTo>
                  <a:pt x="11691126" y="726131"/>
                </a:lnTo>
                <a:cubicBezTo>
                  <a:pt x="11686960" y="732845"/>
                  <a:pt x="11663435" y="739546"/>
                  <a:pt x="11657717" y="746701"/>
                </a:cubicBezTo>
                <a:cubicBezTo>
                  <a:pt x="11651999" y="753856"/>
                  <a:pt x="11669175" y="763766"/>
                  <a:pt x="11656818" y="769062"/>
                </a:cubicBezTo>
                <a:cubicBezTo>
                  <a:pt x="11645954" y="777786"/>
                  <a:pt x="11627045" y="778196"/>
                  <a:pt x="11601229" y="785537"/>
                </a:cubicBezTo>
                <a:cubicBezTo>
                  <a:pt x="11575413" y="792878"/>
                  <a:pt x="11538696" y="801341"/>
                  <a:pt x="11501920" y="813109"/>
                </a:cubicBezTo>
                <a:cubicBezTo>
                  <a:pt x="11460587" y="824093"/>
                  <a:pt x="11432519" y="842469"/>
                  <a:pt x="11405286" y="849086"/>
                </a:cubicBezTo>
                <a:cubicBezTo>
                  <a:pt x="11353339" y="866295"/>
                  <a:pt x="11354410" y="845161"/>
                  <a:pt x="11338523" y="852810"/>
                </a:cubicBezTo>
                <a:cubicBezTo>
                  <a:pt x="11308884" y="863514"/>
                  <a:pt x="11353090" y="841987"/>
                  <a:pt x="11334676" y="859677"/>
                </a:cubicBezTo>
                <a:cubicBezTo>
                  <a:pt x="11295079" y="884428"/>
                  <a:pt x="11238631" y="959542"/>
                  <a:pt x="11217448" y="980136"/>
                </a:cubicBezTo>
                <a:cubicBezTo>
                  <a:pt x="11196801" y="1004817"/>
                  <a:pt x="11202732" y="987478"/>
                  <a:pt x="11196987" y="1000897"/>
                </a:cubicBezTo>
                <a:cubicBezTo>
                  <a:pt x="11191242" y="1014316"/>
                  <a:pt x="11200040" y="1028284"/>
                  <a:pt x="11193568" y="1039464"/>
                </a:cubicBezTo>
                <a:cubicBezTo>
                  <a:pt x="11181920" y="1057634"/>
                  <a:pt x="11187929" y="1053532"/>
                  <a:pt x="11175804" y="1067977"/>
                </a:cubicBezTo>
                <a:cubicBezTo>
                  <a:pt x="11168136" y="1078025"/>
                  <a:pt x="11142602" y="1097119"/>
                  <a:pt x="11133438" y="1106812"/>
                </a:cubicBezTo>
                <a:cubicBezTo>
                  <a:pt x="11124274" y="1116505"/>
                  <a:pt x="11134647" y="1114365"/>
                  <a:pt x="11120819" y="1126133"/>
                </a:cubicBezTo>
                <a:cubicBezTo>
                  <a:pt x="11106991" y="1137901"/>
                  <a:pt x="11087009" y="1165275"/>
                  <a:pt x="11071654" y="1177422"/>
                </a:cubicBezTo>
                <a:cubicBezTo>
                  <a:pt x="11056299" y="1189570"/>
                  <a:pt x="11041338" y="1190780"/>
                  <a:pt x="11028687" y="1199018"/>
                </a:cubicBezTo>
                <a:cubicBezTo>
                  <a:pt x="11006077" y="1216981"/>
                  <a:pt x="10985939" y="1219268"/>
                  <a:pt x="10974565" y="1226849"/>
                </a:cubicBezTo>
                <a:cubicBezTo>
                  <a:pt x="10963191" y="1234430"/>
                  <a:pt x="10978096" y="1238618"/>
                  <a:pt x="10960443" y="1244502"/>
                </a:cubicBezTo>
                <a:cubicBezTo>
                  <a:pt x="10937301" y="1255025"/>
                  <a:pt x="10897483" y="1265096"/>
                  <a:pt x="10879242" y="1269215"/>
                </a:cubicBezTo>
                <a:cubicBezTo>
                  <a:pt x="10861001" y="1273334"/>
                  <a:pt x="10863361" y="1264933"/>
                  <a:pt x="10850998" y="1269215"/>
                </a:cubicBezTo>
                <a:lnTo>
                  <a:pt x="10815658" y="1287849"/>
                </a:lnTo>
                <a:cubicBezTo>
                  <a:pt x="10795652" y="1293733"/>
                  <a:pt x="10746525" y="1311275"/>
                  <a:pt x="10723900" y="1318642"/>
                </a:cubicBezTo>
                <a:cubicBezTo>
                  <a:pt x="10705077" y="1325539"/>
                  <a:pt x="10706518" y="1319939"/>
                  <a:pt x="10699186" y="1322173"/>
                </a:cubicBezTo>
                <a:cubicBezTo>
                  <a:pt x="10691854" y="1324408"/>
                  <a:pt x="10686855" y="1343347"/>
                  <a:pt x="10676375" y="1342640"/>
                </a:cubicBezTo>
                <a:cubicBezTo>
                  <a:pt x="10676343" y="1337186"/>
                  <a:pt x="10639666" y="1342470"/>
                  <a:pt x="10636304" y="1342641"/>
                </a:cubicBezTo>
                <a:cubicBezTo>
                  <a:pt x="10626667" y="1347586"/>
                  <a:pt x="10613500" y="1341941"/>
                  <a:pt x="10603863" y="1346886"/>
                </a:cubicBezTo>
                <a:lnTo>
                  <a:pt x="10573203" y="1351996"/>
                </a:lnTo>
                <a:cubicBezTo>
                  <a:pt x="10562611" y="1353173"/>
                  <a:pt x="10557365" y="1375337"/>
                  <a:pt x="10547375" y="1375130"/>
                </a:cubicBezTo>
                <a:cubicBezTo>
                  <a:pt x="10537385" y="1374923"/>
                  <a:pt x="10522089" y="1366643"/>
                  <a:pt x="10513263" y="1371939"/>
                </a:cubicBezTo>
                <a:cubicBezTo>
                  <a:pt x="10505804" y="1378887"/>
                  <a:pt x="10494815" y="1378774"/>
                  <a:pt x="10487356" y="1385722"/>
                </a:cubicBezTo>
                <a:lnTo>
                  <a:pt x="10464012" y="1391778"/>
                </a:lnTo>
                <a:cubicBezTo>
                  <a:pt x="10456657" y="1392366"/>
                  <a:pt x="10449461" y="1401737"/>
                  <a:pt x="10439694" y="1406905"/>
                </a:cubicBezTo>
                <a:cubicBezTo>
                  <a:pt x="10429927" y="1412073"/>
                  <a:pt x="10417525" y="1414065"/>
                  <a:pt x="10405409" y="1422789"/>
                </a:cubicBezTo>
                <a:cubicBezTo>
                  <a:pt x="10385126" y="1419848"/>
                  <a:pt x="10374706" y="1423369"/>
                  <a:pt x="10370530" y="1441596"/>
                </a:cubicBezTo>
                <a:cubicBezTo>
                  <a:pt x="10354767" y="1445421"/>
                  <a:pt x="10317840" y="1451247"/>
                  <a:pt x="10300239" y="1456332"/>
                </a:cubicBezTo>
                <a:cubicBezTo>
                  <a:pt x="10282638" y="1461417"/>
                  <a:pt x="10276690" y="1468577"/>
                  <a:pt x="10264922" y="1472107"/>
                </a:cubicBezTo>
                <a:cubicBezTo>
                  <a:pt x="10253154" y="1475637"/>
                  <a:pt x="10240218" y="1469553"/>
                  <a:pt x="10229629" y="1470454"/>
                </a:cubicBezTo>
                <a:cubicBezTo>
                  <a:pt x="10219040" y="1471355"/>
                  <a:pt x="10214330" y="1477515"/>
                  <a:pt x="10201385" y="1477515"/>
                </a:cubicBezTo>
                <a:cubicBezTo>
                  <a:pt x="10188440" y="1477515"/>
                  <a:pt x="10165492" y="1479280"/>
                  <a:pt x="10151958" y="1477515"/>
                </a:cubicBezTo>
                <a:cubicBezTo>
                  <a:pt x="10138424" y="1475750"/>
                  <a:pt x="10130187" y="1468101"/>
                  <a:pt x="10120184" y="1466924"/>
                </a:cubicBezTo>
                <a:cubicBezTo>
                  <a:pt x="10110181" y="1465747"/>
                  <a:pt x="10091597" y="1479719"/>
                  <a:pt x="10081348" y="1481046"/>
                </a:cubicBezTo>
                <a:cubicBezTo>
                  <a:pt x="10071099" y="1482373"/>
                  <a:pt x="10073276" y="1471664"/>
                  <a:pt x="10058690" y="1474888"/>
                </a:cubicBezTo>
                <a:cubicBezTo>
                  <a:pt x="10040170" y="1466053"/>
                  <a:pt x="10015872" y="1472731"/>
                  <a:pt x="10004424" y="1489801"/>
                </a:cubicBezTo>
                <a:cubicBezTo>
                  <a:pt x="10002452" y="1492741"/>
                  <a:pt x="10000947" y="1495882"/>
                  <a:pt x="9999951" y="1499127"/>
                </a:cubicBezTo>
                <a:cubicBezTo>
                  <a:pt x="9967418" y="1507155"/>
                  <a:pt x="9889427" y="1534394"/>
                  <a:pt x="9845462" y="1548192"/>
                </a:cubicBezTo>
                <a:cubicBezTo>
                  <a:pt x="9822222" y="1562604"/>
                  <a:pt x="9768858" y="1594433"/>
                  <a:pt x="9736156" y="1581928"/>
                </a:cubicBezTo>
                <a:cubicBezTo>
                  <a:pt x="9745637" y="1601571"/>
                  <a:pt x="9699425" y="1582999"/>
                  <a:pt x="9693355" y="1602632"/>
                </a:cubicBezTo>
                <a:cubicBezTo>
                  <a:pt x="9690360" y="1618512"/>
                  <a:pt x="9675642" y="1616579"/>
                  <a:pt x="9664242" y="1622075"/>
                </a:cubicBezTo>
                <a:cubicBezTo>
                  <a:pt x="9655776" y="1638103"/>
                  <a:pt x="9598819" y="1651043"/>
                  <a:pt x="9579195" y="1648017"/>
                </a:cubicBezTo>
                <a:cubicBezTo>
                  <a:pt x="9524163" y="1629881"/>
                  <a:pt x="9477693" y="1693985"/>
                  <a:pt x="9433652" y="1681174"/>
                </a:cubicBezTo>
                <a:cubicBezTo>
                  <a:pt x="9421990" y="1682314"/>
                  <a:pt x="9412258" y="1685676"/>
                  <a:pt x="9403775" y="1690403"/>
                </a:cubicBezTo>
                <a:lnTo>
                  <a:pt x="9382503" y="1706957"/>
                </a:lnTo>
                <a:lnTo>
                  <a:pt x="9381410" y="1718312"/>
                </a:lnTo>
                <a:lnTo>
                  <a:pt x="9365685" y="1724772"/>
                </a:lnTo>
                <a:lnTo>
                  <a:pt x="9278020" y="1741161"/>
                </a:lnTo>
                <a:cubicBezTo>
                  <a:pt x="9235873" y="1762229"/>
                  <a:pt x="9231473" y="1754941"/>
                  <a:pt x="9217145" y="1771195"/>
                </a:cubicBezTo>
                <a:cubicBezTo>
                  <a:pt x="9131538" y="1776872"/>
                  <a:pt x="9039728" y="1814874"/>
                  <a:pt x="8955875" y="1796806"/>
                </a:cubicBezTo>
                <a:cubicBezTo>
                  <a:pt x="8861771" y="1817659"/>
                  <a:pt x="8730077" y="1856614"/>
                  <a:pt x="8648415" y="1878623"/>
                </a:cubicBezTo>
                <a:cubicBezTo>
                  <a:pt x="8578856" y="1892487"/>
                  <a:pt x="8546278" y="1907799"/>
                  <a:pt x="8538519" y="1894114"/>
                </a:cubicBezTo>
                <a:cubicBezTo>
                  <a:pt x="8513108" y="1898081"/>
                  <a:pt x="8514559" y="1915122"/>
                  <a:pt x="8506541" y="1905955"/>
                </a:cubicBezTo>
                <a:cubicBezTo>
                  <a:pt x="8437841" y="1911139"/>
                  <a:pt x="8301617" y="1910841"/>
                  <a:pt x="8236214" y="1909725"/>
                </a:cubicBezTo>
                <a:cubicBezTo>
                  <a:pt x="8201189" y="1897570"/>
                  <a:pt x="8163827" y="1900921"/>
                  <a:pt x="8132104" y="1895727"/>
                </a:cubicBezTo>
                <a:cubicBezTo>
                  <a:pt x="8021354" y="1869423"/>
                  <a:pt x="7973371" y="1872758"/>
                  <a:pt x="7918078" y="1862668"/>
                </a:cubicBezTo>
                <a:cubicBezTo>
                  <a:pt x="7883942" y="1854133"/>
                  <a:pt x="7834588" y="1870269"/>
                  <a:pt x="7817899" y="1862176"/>
                </a:cubicBezTo>
                <a:cubicBezTo>
                  <a:pt x="7803952" y="1858540"/>
                  <a:pt x="7780423" y="1826275"/>
                  <a:pt x="7768994" y="1855721"/>
                </a:cubicBezTo>
                <a:cubicBezTo>
                  <a:pt x="7693971" y="1816704"/>
                  <a:pt x="7680420" y="1850219"/>
                  <a:pt x="7618027" y="1830959"/>
                </a:cubicBezTo>
                <a:cubicBezTo>
                  <a:pt x="7563589" y="1813247"/>
                  <a:pt x="7530287" y="1817871"/>
                  <a:pt x="7449425" y="1810910"/>
                </a:cubicBezTo>
                <a:lnTo>
                  <a:pt x="7342915" y="1819827"/>
                </a:lnTo>
                <a:lnTo>
                  <a:pt x="7255191" y="1834354"/>
                </a:lnTo>
                <a:cubicBezTo>
                  <a:pt x="7235153" y="1839259"/>
                  <a:pt x="7150315" y="1831629"/>
                  <a:pt x="7131205" y="1845557"/>
                </a:cubicBezTo>
                <a:cubicBezTo>
                  <a:pt x="6968750" y="1838101"/>
                  <a:pt x="6977206" y="1837412"/>
                  <a:pt x="6941837" y="1840640"/>
                </a:cubicBezTo>
                <a:cubicBezTo>
                  <a:pt x="6905846" y="1863867"/>
                  <a:pt x="6892534" y="1847120"/>
                  <a:pt x="6837145" y="1870724"/>
                </a:cubicBezTo>
                <a:cubicBezTo>
                  <a:pt x="6823442" y="1850610"/>
                  <a:pt x="6785388" y="1865075"/>
                  <a:pt x="6753991" y="1860969"/>
                </a:cubicBezTo>
                <a:cubicBezTo>
                  <a:pt x="6744571" y="1866959"/>
                  <a:pt x="6736100" y="1874451"/>
                  <a:pt x="6727754" y="1882372"/>
                </a:cubicBezTo>
                <a:lnTo>
                  <a:pt x="6723371" y="1886494"/>
                </a:lnTo>
                <a:lnTo>
                  <a:pt x="6702779" y="1893601"/>
                </a:lnTo>
                <a:lnTo>
                  <a:pt x="6686657" y="1907344"/>
                </a:lnTo>
                <a:lnTo>
                  <a:pt x="6651330" y="1922921"/>
                </a:lnTo>
                <a:cubicBezTo>
                  <a:pt x="6640157" y="1928264"/>
                  <a:pt x="6638035" y="1935420"/>
                  <a:pt x="6622958" y="1936255"/>
                </a:cubicBezTo>
                <a:cubicBezTo>
                  <a:pt x="6600915" y="1943222"/>
                  <a:pt x="6552371" y="1948565"/>
                  <a:pt x="6522602" y="1954133"/>
                </a:cubicBezTo>
                <a:cubicBezTo>
                  <a:pt x="6492833" y="1959701"/>
                  <a:pt x="6461408" y="1966721"/>
                  <a:pt x="6444344" y="1969663"/>
                </a:cubicBezTo>
                <a:cubicBezTo>
                  <a:pt x="6427280" y="1972605"/>
                  <a:pt x="6428109" y="1974263"/>
                  <a:pt x="6409626" y="1978846"/>
                </a:cubicBezTo>
                <a:cubicBezTo>
                  <a:pt x="6391143" y="1983429"/>
                  <a:pt x="6354327" y="1989225"/>
                  <a:pt x="6333446" y="1997163"/>
                </a:cubicBezTo>
                <a:cubicBezTo>
                  <a:pt x="6318475" y="2003304"/>
                  <a:pt x="6299617" y="2000258"/>
                  <a:pt x="6294933" y="2019412"/>
                </a:cubicBezTo>
                <a:cubicBezTo>
                  <a:pt x="6286089" y="2042978"/>
                  <a:pt x="6227534" y="2018229"/>
                  <a:pt x="6238719" y="2042547"/>
                </a:cubicBezTo>
                <a:cubicBezTo>
                  <a:pt x="6222530" y="2046966"/>
                  <a:pt x="6203861" y="2053486"/>
                  <a:pt x="6187205" y="2060048"/>
                </a:cubicBezTo>
                <a:cubicBezTo>
                  <a:pt x="6170549" y="2066610"/>
                  <a:pt x="6153490" y="2074269"/>
                  <a:pt x="6138780" y="2081918"/>
                </a:cubicBezTo>
                <a:cubicBezTo>
                  <a:pt x="6124070" y="2089567"/>
                  <a:pt x="6133826" y="2100763"/>
                  <a:pt x="6120125" y="2109475"/>
                </a:cubicBezTo>
                <a:cubicBezTo>
                  <a:pt x="6106424" y="2118187"/>
                  <a:pt x="6071747" y="2113765"/>
                  <a:pt x="6056576" y="2120066"/>
                </a:cubicBezTo>
                <a:cubicBezTo>
                  <a:pt x="6041405" y="2126367"/>
                  <a:pt x="6013212" y="2118450"/>
                  <a:pt x="5993794" y="2122569"/>
                </a:cubicBezTo>
                <a:cubicBezTo>
                  <a:pt x="5964206" y="2130692"/>
                  <a:pt x="5962485" y="2139897"/>
                  <a:pt x="5943601" y="2137719"/>
                </a:cubicBezTo>
                <a:cubicBezTo>
                  <a:pt x="5924717" y="2135541"/>
                  <a:pt x="5912263" y="2145394"/>
                  <a:pt x="5898141" y="2144806"/>
                </a:cubicBezTo>
                <a:cubicBezTo>
                  <a:pt x="5884019" y="2144218"/>
                  <a:pt x="5868158" y="2133273"/>
                  <a:pt x="5855337" y="2137719"/>
                </a:cubicBezTo>
                <a:cubicBezTo>
                  <a:pt x="5842516" y="2142165"/>
                  <a:pt x="5837100" y="2155593"/>
                  <a:pt x="5817682" y="2157358"/>
                </a:cubicBezTo>
                <a:cubicBezTo>
                  <a:pt x="5798264" y="2159123"/>
                  <a:pt x="5773002" y="2155397"/>
                  <a:pt x="5735300" y="2158902"/>
                </a:cubicBezTo>
                <a:cubicBezTo>
                  <a:pt x="5697598" y="2162407"/>
                  <a:pt x="5588527" y="2188980"/>
                  <a:pt x="5591469" y="2178389"/>
                </a:cubicBezTo>
                <a:cubicBezTo>
                  <a:pt x="5555576" y="2181920"/>
                  <a:pt x="5528919" y="2193924"/>
                  <a:pt x="5505818" y="2194207"/>
                </a:cubicBezTo>
                <a:cubicBezTo>
                  <a:pt x="5482717" y="2194490"/>
                  <a:pt x="5495184" y="2190180"/>
                  <a:pt x="5477574" y="2190677"/>
                </a:cubicBezTo>
                <a:cubicBezTo>
                  <a:pt x="5459964" y="2191175"/>
                  <a:pt x="5427187" y="2180216"/>
                  <a:pt x="5414282" y="2183070"/>
                </a:cubicBezTo>
                <a:cubicBezTo>
                  <a:pt x="5407945" y="2205016"/>
                  <a:pt x="5394338" y="2208803"/>
                  <a:pt x="5368369" y="2204272"/>
                </a:cubicBezTo>
                <a:cubicBezTo>
                  <a:pt x="5354793" y="2209070"/>
                  <a:pt x="5349205" y="2213102"/>
                  <a:pt x="5336354" y="2218920"/>
                </a:cubicBezTo>
                <a:cubicBezTo>
                  <a:pt x="5323503" y="2224738"/>
                  <a:pt x="5304208" y="2232709"/>
                  <a:pt x="5291263" y="2239182"/>
                </a:cubicBezTo>
                <a:cubicBezTo>
                  <a:pt x="5278318" y="2245655"/>
                  <a:pt x="5264730" y="2242318"/>
                  <a:pt x="5255152" y="2247164"/>
                </a:cubicBezTo>
                <a:cubicBezTo>
                  <a:pt x="5245574" y="2252010"/>
                  <a:pt x="5240857" y="2261199"/>
                  <a:pt x="5233796" y="2268260"/>
                </a:cubicBezTo>
                <a:cubicBezTo>
                  <a:pt x="5226735" y="2275321"/>
                  <a:pt x="5222832" y="2268609"/>
                  <a:pt x="5212786" y="2275408"/>
                </a:cubicBezTo>
                <a:cubicBezTo>
                  <a:pt x="5202741" y="2282208"/>
                  <a:pt x="5174227" y="2281420"/>
                  <a:pt x="5159401" y="2284343"/>
                </a:cubicBezTo>
                <a:cubicBezTo>
                  <a:pt x="5129776" y="2295641"/>
                  <a:pt x="5158686" y="2301898"/>
                  <a:pt x="5123830" y="2307070"/>
                </a:cubicBezTo>
                <a:cubicBezTo>
                  <a:pt x="5082905" y="2318102"/>
                  <a:pt x="5072939" y="2287385"/>
                  <a:pt x="5065426" y="2324076"/>
                </a:cubicBezTo>
                <a:cubicBezTo>
                  <a:pt x="5017747" y="2318395"/>
                  <a:pt x="5031271" y="2337329"/>
                  <a:pt x="4975908" y="2364128"/>
                </a:cubicBezTo>
                <a:cubicBezTo>
                  <a:pt x="4946700" y="2354134"/>
                  <a:pt x="4928936" y="2366071"/>
                  <a:pt x="4913723" y="2385265"/>
                </a:cubicBezTo>
                <a:cubicBezTo>
                  <a:pt x="4854880" y="2394046"/>
                  <a:pt x="4808730" y="2428302"/>
                  <a:pt x="4746485" y="2451769"/>
                </a:cubicBezTo>
                <a:lnTo>
                  <a:pt x="4681588" y="2467494"/>
                </a:lnTo>
                <a:lnTo>
                  <a:pt x="1783655" y="3163860"/>
                </a:lnTo>
                <a:lnTo>
                  <a:pt x="1325955" y="3176692"/>
                </a:lnTo>
                <a:cubicBezTo>
                  <a:pt x="1278931" y="3186609"/>
                  <a:pt x="1232617" y="3191205"/>
                  <a:pt x="1190384" y="3203504"/>
                </a:cubicBezTo>
                <a:cubicBezTo>
                  <a:pt x="1146740" y="3204301"/>
                  <a:pt x="1142940" y="3250947"/>
                  <a:pt x="1094537" y="3229469"/>
                </a:cubicBezTo>
                <a:cubicBezTo>
                  <a:pt x="1069134" y="3237778"/>
                  <a:pt x="1026961" y="3247646"/>
                  <a:pt x="1013254" y="3263949"/>
                </a:cubicBezTo>
                <a:cubicBezTo>
                  <a:pt x="966756" y="3279110"/>
                  <a:pt x="851011" y="3352246"/>
                  <a:pt x="815546" y="3334559"/>
                </a:cubicBezTo>
                <a:cubicBezTo>
                  <a:pt x="808324" y="3352177"/>
                  <a:pt x="815137" y="3324821"/>
                  <a:pt x="779276" y="3327290"/>
                </a:cubicBezTo>
                <a:cubicBezTo>
                  <a:pt x="712585" y="3298149"/>
                  <a:pt x="672574" y="3378796"/>
                  <a:pt x="600378" y="3335250"/>
                </a:cubicBezTo>
                <a:cubicBezTo>
                  <a:pt x="595066" y="3356366"/>
                  <a:pt x="514059" y="3361176"/>
                  <a:pt x="493457" y="3365044"/>
                </a:cubicBezTo>
                <a:cubicBezTo>
                  <a:pt x="467535" y="3372578"/>
                  <a:pt x="412364" y="3374283"/>
                  <a:pt x="388355" y="3376925"/>
                </a:cubicBezTo>
                <a:cubicBezTo>
                  <a:pt x="364346" y="3379567"/>
                  <a:pt x="376469" y="3372659"/>
                  <a:pt x="349402" y="3380897"/>
                </a:cubicBezTo>
                <a:cubicBezTo>
                  <a:pt x="322335" y="3389135"/>
                  <a:pt x="248625" y="3434339"/>
                  <a:pt x="225952" y="3426352"/>
                </a:cubicBezTo>
                <a:cubicBezTo>
                  <a:pt x="199749" y="3439548"/>
                  <a:pt x="193948" y="3430066"/>
                  <a:pt x="171000" y="3438892"/>
                </a:cubicBezTo>
                <a:cubicBezTo>
                  <a:pt x="148052" y="3447718"/>
                  <a:pt x="101917" y="3457642"/>
                  <a:pt x="88263" y="3479310"/>
                </a:cubicBezTo>
                <a:cubicBezTo>
                  <a:pt x="64018" y="3479795"/>
                  <a:pt x="62139" y="3459801"/>
                  <a:pt x="46713" y="3462986"/>
                </a:cubicBezTo>
                <a:cubicBezTo>
                  <a:pt x="31576" y="3476862"/>
                  <a:pt x="15706" y="3476378"/>
                  <a:pt x="2765" y="3480770"/>
                </a:cubicBezTo>
                <a:lnTo>
                  <a:pt x="0" y="3482342"/>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164D1D8-AA7C-5322-4E2D-E6AF24D2BF88}"/>
              </a:ext>
            </a:extLst>
          </p:cNvPr>
          <p:cNvSpPr>
            <a:spLocks noGrp="1"/>
          </p:cNvSpPr>
          <p:nvPr>
            <p:ph type="title"/>
          </p:nvPr>
        </p:nvSpPr>
        <p:spPr>
          <a:xfrm>
            <a:off x="1137037" y="484094"/>
            <a:ext cx="9998441" cy="1206594"/>
          </a:xfrm>
        </p:spPr>
        <p:txBody>
          <a:bodyPr>
            <a:normAutofit/>
          </a:bodyPr>
          <a:lstStyle/>
          <a:p>
            <a:r>
              <a:rPr lang="en-US" dirty="0"/>
              <a:t>National Ammonia and Chemical Industries</a:t>
            </a:r>
          </a:p>
        </p:txBody>
      </p:sp>
      <p:sp>
        <p:nvSpPr>
          <p:cNvPr id="27" name="Freeform: Shape 26">
            <a:extLst>
              <a:ext uri="{FF2B5EF4-FFF2-40B4-BE49-F238E27FC236}">
                <a16:creationId xmlns:a16="http://schemas.microsoft.com/office/drawing/2014/main" id="{8101159E-D455-456F-8FE1-396AB159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037" y="1958614"/>
            <a:ext cx="3594282" cy="398896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a:extLst>
              <a:ext uri="{FF2B5EF4-FFF2-40B4-BE49-F238E27FC236}">
                <a16:creationId xmlns:a16="http://schemas.microsoft.com/office/drawing/2014/main" id="{B3989094-7D8F-CEA7-7E10-6E4036E1A226}"/>
              </a:ext>
            </a:extLst>
          </p:cNvPr>
          <p:cNvPicPr>
            <a:picLocks noChangeAspect="1"/>
          </p:cNvPicPr>
          <p:nvPr/>
        </p:nvPicPr>
        <p:blipFill>
          <a:blip r:embed="rId2"/>
          <a:srcRect l="4275" r="3781" b="-1"/>
          <a:stretch>
            <a:fillRect/>
          </a:stretch>
        </p:blipFill>
        <p:spPr>
          <a:xfrm>
            <a:off x="1309404" y="2114946"/>
            <a:ext cx="3274548" cy="3639491"/>
          </a:xfrm>
          <a:prstGeom prst="rect">
            <a:avLst/>
          </a:prstGeom>
        </p:spPr>
      </p:pic>
      <p:sp>
        <p:nvSpPr>
          <p:cNvPr id="28" name="Rectangle 6">
            <a:extLst>
              <a:ext uri="{FF2B5EF4-FFF2-40B4-BE49-F238E27FC236}">
                <a16:creationId xmlns:a16="http://schemas.microsoft.com/office/drawing/2014/main" id="{1F9FDF39-7A42-411B-85F1-9DE812C7A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497" y="5802246"/>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6171D8E-C9DC-23EC-8A3C-E18BAD6A24E3}"/>
              </a:ext>
            </a:extLst>
          </p:cNvPr>
          <p:cNvSpPr>
            <a:spLocks noGrp="1"/>
          </p:cNvSpPr>
          <p:nvPr>
            <p:ph idx="1"/>
          </p:nvPr>
        </p:nvSpPr>
        <p:spPr>
          <a:xfrm>
            <a:off x="5366870" y="2265416"/>
            <a:ext cx="6385419" cy="4592584"/>
          </a:xfrm>
        </p:spPr>
        <p:txBody>
          <a:bodyPr anchor="ctr">
            <a:normAutofit/>
          </a:bodyPr>
          <a:lstStyle/>
          <a:p>
            <a:r>
              <a:rPr lang="en-US" sz="2000" b="1" dirty="0">
                <a:effectLst/>
              </a:rPr>
              <a:t>Founded:</a:t>
            </a:r>
            <a:r>
              <a:rPr lang="en-US" sz="2000" dirty="0">
                <a:effectLst/>
              </a:rPr>
              <a:t> 1992 by 14 investors</a:t>
            </a:r>
            <a:endParaRPr lang="en-US" sz="2000" dirty="0"/>
          </a:p>
          <a:p>
            <a:r>
              <a:rPr lang="en-US" sz="2000" b="1" dirty="0">
                <a:effectLst/>
              </a:rPr>
              <a:t>Industry:</a:t>
            </a:r>
            <a:r>
              <a:rPr lang="en-US" sz="2000" dirty="0">
                <a:effectLst/>
              </a:rPr>
              <a:t> Agri-chemicals and specialty fertilizers</a:t>
            </a:r>
            <a:endParaRPr lang="en-US" sz="2000" dirty="0"/>
          </a:p>
          <a:p>
            <a:r>
              <a:rPr lang="en-US" sz="2000" b="1" dirty="0">
                <a:effectLst/>
              </a:rPr>
              <a:t>Milestone:</a:t>
            </a:r>
            <a:r>
              <a:rPr lang="en-US" sz="2000" dirty="0">
                <a:effectLst/>
              </a:rPr>
              <a:t> In 1997, multinational fertilizer corporation </a:t>
            </a:r>
            <a:r>
              <a:rPr lang="en-US" sz="2000" b="1" dirty="0">
                <a:effectLst/>
              </a:rPr>
              <a:t>SCPA</a:t>
            </a:r>
            <a:r>
              <a:rPr lang="en-US" sz="2000" dirty="0">
                <a:effectLst/>
              </a:rPr>
              <a:t> acquired </a:t>
            </a:r>
            <a:r>
              <a:rPr lang="en-US" sz="2000" b="1" dirty="0">
                <a:effectLst/>
              </a:rPr>
              <a:t>25%</a:t>
            </a:r>
            <a:r>
              <a:rPr lang="en-US" sz="2000" dirty="0">
                <a:effectLst/>
              </a:rPr>
              <a:t> of shares</a:t>
            </a:r>
            <a:endParaRPr lang="en-US" sz="2000" dirty="0"/>
          </a:p>
          <a:p>
            <a:r>
              <a:rPr lang="en-US" sz="2000" b="1" dirty="0">
                <a:effectLst/>
              </a:rPr>
              <a:t>Strategic Value:</a:t>
            </a:r>
            <a:r>
              <a:rPr lang="en-US" sz="2000" dirty="0">
                <a:effectLst/>
              </a:rPr>
              <a:t> Partnership strengthened production and market reach</a:t>
            </a:r>
            <a:endParaRPr lang="en-US" sz="2000" dirty="0"/>
          </a:p>
          <a:p>
            <a:r>
              <a:rPr lang="en-US" sz="2000" b="1" dirty="0">
                <a:effectLst/>
              </a:rPr>
              <a:t>Location:</a:t>
            </a:r>
            <a:r>
              <a:rPr lang="en-US" sz="2000" dirty="0">
                <a:effectLst/>
              </a:rPr>
              <a:t> Amman, Jordan</a:t>
            </a:r>
            <a:endParaRPr lang="en-US" sz="2000" dirty="0"/>
          </a:p>
          <a:p>
            <a:r>
              <a:rPr lang="en-US" sz="2000" b="1" dirty="0">
                <a:effectLst/>
              </a:rPr>
              <a:t>Objective:</a:t>
            </a:r>
            <a:r>
              <a:rPr lang="en-US" sz="2000" dirty="0">
                <a:effectLst/>
              </a:rPr>
              <a:t> A leading Jordanian manufacturer of </a:t>
            </a:r>
            <a:r>
              <a:rPr lang="en-US" sz="2000" dirty="0" err="1">
                <a:effectLst/>
              </a:rPr>
              <a:t>agri</a:t>
            </a:r>
            <a:r>
              <a:rPr lang="en-US" sz="2000" dirty="0">
                <a:effectLst/>
              </a:rPr>
              <a:t>-chemicals, National Ammonia and Chemical Industries, combines local expertise with international collaboration to deliver high-quality specialty fertilizers.</a:t>
            </a:r>
            <a:endParaRPr lang="en-US" sz="2000" dirty="0"/>
          </a:p>
          <a:p>
            <a:pPr marL="0" indent="0">
              <a:buNone/>
            </a:pPr>
            <a:endParaRPr lang="en-US" sz="1700" dirty="0"/>
          </a:p>
        </p:txBody>
      </p:sp>
    </p:spTree>
    <p:extLst>
      <p:ext uri="{BB962C8B-B14F-4D97-AF65-F5344CB8AC3E}">
        <p14:creationId xmlns:p14="http://schemas.microsoft.com/office/powerpoint/2010/main" val="1839684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A4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ED28A1D-832D-FA5E-E844-3A76E6D818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343" y="643467"/>
            <a:ext cx="1392554" cy="2475653"/>
          </a:xfrm>
          <a:prstGeom prst="rect">
            <a:avLst/>
          </a:prstGeom>
        </p:spPr>
      </p:pic>
      <p:sp>
        <p:nvSpPr>
          <p:cNvPr id="24" name="Rectangle 23">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487090"/>
            <a:ext cx="3588171"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E5EB010-4F38-8A3A-5A70-826938FAB6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2394" y="650497"/>
            <a:ext cx="1851467" cy="2468623"/>
          </a:xfrm>
          <a:prstGeom prst="rect">
            <a:avLst/>
          </a:prstGeom>
        </p:spPr>
      </p:pic>
      <p:sp>
        <p:nvSpPr>
          <p:cNvPr id="26" name="Rectangle 25">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998" y="487090"/>
            <a:ext cx="3588174"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89A8742-9DFA-4079-8E9F-5F5842C298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4236" y="650497"/>
            <a:ext cx="1851467" cy="2468623"/>
          </a:xfrm>
          <a:prstGeom prst="rect">
            <a:avLst/>
          </a:prstGeom>
        </p:spPr>
      </p:pic>
      <p:sp>
        <p:nvSpPr>
          <p:cNvPr id="28" name="Rectangle 27">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502" y="3603670"/>
            <a:ext cx="3601167"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F9FE375-3674-4B26-B67B-30AFAF78C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3610700"/>
            <a:ext cx="3588171"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C3BD330-0E32-EDEA-D36D-E75E4EEBC5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3358" y="3818714"/>
            <a:ext cx="3201482" cy="2401112"/>
          </a:xfrm>
          <a:prstGeom prst="rect">
            <a:avLst/>
          </a:prstGeom>
        </p:spPr>
      </p:pic>
      <p:pic>
        <p:nvPicPr>
          <p:cNvPr id="15" name="Picture 14">
            <a:extLst>
              <a:ext uri="{FF2B5EF4-FFF2-40B4-BE49-F238E27FC236}">
                <a16:creationId xmlns:a16="http://schemas.microsoft.com/office/drawing/2014/main" id="{25E70FD6-A4B1-2AC6-9729-C83FCE2FA8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3518" y="3767686"/>
            <a:ext cx="3252903" cy="2439677"/>
          </a:xfrm>
          <a:prstGeom prst="rect">
            <a:avLst/>
          </a:prstGeom>
        </p:spPr>
      </p:pic>
      <p:pic>
        <p:nvPicPr>
          <p:cNvPr id="17" name="Picture 16">
            <a:extLst>
              <a:ext uri="{FF2B5EF4-FFF2-40B4-BE49-F238E27FC236}">
                <a16:creationId xmlns:a16="http://schemas.microsoft.com/office/drawing/2014/main" id="{4EF755CB-7800-D3C2-D93C-1C75A75F96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7343" y="3748194"/>
            <a:ext cx="1333980" cy="2371520"/>
          </a:xfrm>
          <a:prstGeom prst="rect">
            <a:avLst/>
          </a:prstGeom>
        </p:spPr>
      </p:pic>
    </p:spTree>
    <p:extLst>
      <p:ext uri="{BB962C8B-B14F-4D97-AF65-F5344CB8AC3E}">
        <p14:creationId xmlns:p14="http://schemas.microsoft.com/office/powerpoint/2010/main" val="1632276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27691D-99F1-8362-E40D-620B173ECB46}"/>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F792FA26-317A-B29D-17FF-304705A1F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A4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B5E0800-1E7E-8A4A-C68E-C606B7C03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104B2E8-B9BB-3FC2-ACA2-BB4C0DD49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487090"/>
            <a:ext cx="3588171"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F0F2BB9-3D01-6657-0939-A0504B608B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998" y="487090"/>
            <a:ext cx="3588174"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D1C0132-CB5E-3ACD-7DD8-A353A406B0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1DF17B1-6B6E-0A92-7228-DE709F6BCE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502" y="3603670"/>
            <a:ext cx="3601167"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C1B38F4-9494-B1B2-4F9D-EB87301656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3610700"/>
            <a:ext cx="3588171"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6DDA1AA-09FF-672A-50E3-111DC46B9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000" y="701463"/>
            <a:ext cx="1319213" cy="2345268"/>
          </a:xfrm>
          <a:prstGeom prst="rect">
            <a:avLst/>
          </a:prstGeom>
        </p:spPr>
      </p:pic>
      <p:pic>
        <p:nvPicPr>
          <p:cNvPr id="8" name="Picture 7">
            <a:extLst>
              <a:ext uri="{FF2B5EF4-FFF2-40B4-BE49-F238E27FC236}">
                <a16:creationId xmlns:a16="http://schemas.microsoft.com/office/drawing/2014/main" id="{C4EB9216-E8CA-28F4-0ADC-1E582494A6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928" y="638281"/>
            <a:ext cx="1316143" cy="2471631"/>
          </a:xfrm>
          <a:prstGeom prst="rect">
            <a:avLst/>
          </a:prstGeom>
        </p:spPr>
      </p:pic>
      <p:pic>
        <p:nvPicPr>
          <p:cNvPr id="12" name="Picture 11">
            <a:extLst>
              <a:ext uri="{FF2B5EF4-FFF2-40B4-BE49-F238E27FC236}">
                <a16:creationId xmlns:a16="http://schemas.microsoft.com/office/drawing/2014/main" id="{4E70E786-DB80-E47C-9460-21310C6510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9867" y="940223"/>
            <a:ext cx="3320436" cy="1867745"/>
          </a:xfrm>
          <a:prstGeom prst="rect">
            <a:avLst/>
          </a:prstGeom>
        </p:spPr>
      </p:pic>
      <p:pic>
        <p:nvPicPr>
          <p:cNvPr id="16" name="Picture 15">
            <a:extLst>
              <a:ext uri="{FF2B5EF4-FFF2-40B4-BE49-F238E27FC236}">
                <a16:creationId xmlns:a16="http://schemas.microsoft.com/office/drawing/2014/main" id="{2B87E299-7D38-533F-43F3-67BCA27B07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1274" y="3675932"/>
            <a:ext cx="1982663" cy="2643550"/>
          </a:xfrm>
          <a:prstGeom prst="rect">
            <a:avLst/>
          </a:prstGeom>
        </p:spPr>
      </p:pic>
      <p:pic>
        <p:nvPicPr>
          <p:cNvPr id="18" name="Picture 17">
            <a:extLst>
              <a:ext uri="{FF2B5EF4-FFF2-40B4-BE49-F238E27FC236}">
                <a16:creationId xmlns:a16="http://schemas.microsoft.com/office/drawing/2014/main" id="{BCB37A84-10E5-B351-10E3-4387352236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55808" y="3704169"/>
            <a:ext cx="2748553" cy="2587076"/>
          </a:xfrm>
          <a:prstGeom prst="rect">
            <a:avLst/>
          </a:prstGeom>
        </p:spPr>
      </p:pic>
      <p:pic>
        <p:nvPicPr>
          <p:cNvPr id="21" name="Picture 20">
            <a:extLst>
              <a:ext uri="{FF2B5EF4-FFF2-40B4-BE49-F238E27FC236}">
                <a16:creationId xmlns:a16="http://schemas.microsoft.com/office/drawing/2014/main" id="{EB1D4C35-A8B5-DFAB-723D-AD6030D059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0587" y="4157688"/>
            <a:ext cx="2970826" cy="1670277"/>
          </a:xfrm>
          <a:prstGeom prst="rect">
            <a:avLst/>
          </a:prstGeom>
        </p:spPr>
      </p:pic>
    </p:spTree>
    <p:extLst>
      <p:ext uri="{BB962C8B-B14F-4D97-AF65-F5344CB8AC3E}">
        <p14:creationId xmlns:p14="http://schemas.microsoft.com/office/powerpoint/2010/main" val="3241864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69BB6-D179-CB4A-98C7-1EF782457349}"/>
              </a:ext>
            </a:extLst>
          </p:cNvPr>
          <p:cNvSpPr>
            <a:spLocks noGrp="1"/>
          </p:cNvSpPr>
          <p:nvPr>
            <p:ph type="title"/>
          </p:nvPr>
        </p:nvSpPr>
        <p:spPr/>
        <p:txBody>
          <a:bodyPr/>
          <a:lstStyle/>
          <a:p>
            <a:r>
              <a:rPr lang="en-US"/>
              <a:t>Personal Information</a:t>
            </a:r>
            <a:endParaRPr lang="en-US" dirty="0"/>
          </a:p>
        </p:txBody>
      </p:sp>
      <p:graphicFrame>
        <p:nvGraphicFramePr>
          <p:cNvPr id="5" name="Content Placeholder 2">
            <a:extLst>
              <a:ext uri="{FF2B5EF4-FFF2-40B4-BE49-F238E27FC236}">
                <a16:creationId xmlns:a16="http://schemas.microsoft.com/office/drawing/2014/main" id="{C9659B7E-577B-C63E-F50C-EC9D3299E43A}"/>
              </a:ext>
            </a:extLst>
          </p:cNvPr>
          <p:cNvGraphicFramePr>
            <a:graphicFrameLocks noGrp="1"/>
          </p:cNvGraphicFramePr>
          <p:nvPr>
            <p:ph idx="1"/>
            <p:extLst>
              <p:ext uri="{D42A27DB-BD31-4B8C-83A1-F6EECF244321}">
                <p14:modId xmlns:p14="http://schemas.microsoft.com/office/powerpoint/2010/main" val="3232358195"/>
              </p:ext>
            </p:extLst>
          </p:nvPr>
        </p:nvGraphicFramePr>
        <p:xfrm>
          <a:off x="838200" y="1825624"/>
          <a:ext cx="10515600"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1231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0C885E90-C68B-7FAA-0EE1-92058BE080C9}"/>
              </a:ext>
            </a:extLst>
          </p:cNvPr>
          <p:cNvSpPr>
            <a:spLocks noGrp="1"/>
          </p:cNvSpPr>
          <p:nvPr>
            <p:ph type="title"/>
          </p:nvPr>
        </p:nvSpPr>
        <p:spPr>
          <a:xfrm>
            <a:off x="838199" y="388308"/>
            <a:ext cx="7188989" cy="1021424"/>
          </a:xfrm>
        </p:spPr>
        <p:txBody>
          <a:bodyPr anchor="b">
            <a:normAutofit/>
          </a:bodyPr>
          <a:lstStyle/>
          <a:p>
            <a:r>
              <a:rPr lang="en-US" sz="4000">
                <a:solidFill>
                  <a:schemeClr val="bg1"/>
                </a:solidFill>
              </a:rPr>
              <a:t>Education</a:t>
            </a:r>
          </a:p>
        </p:txBody>
      </p:sp>
      <p:cxnSp>
        <p:nvCxnSpPr>
          <p:cNvPr id="11" name="Straight Connector 10">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1440584"/>
            <a:ext cx="80271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7C2F6CE-0CF2-4DDD-85F5-96799A328F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164811" y="6267491"/>
            <a:ext cx="80271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DFE4D7A3-2ACF-2436-4B12-70E7D9A8922C}"/>
              </a:ext>
            </a:extLst>
          </p:cNvPr>
          <p:cNvGraphicFramePr>
            <a:graphicFrameLocks noGrp="1"/>
          </p:cNvGraphicFramePr>
          <p:nvPr>
            <p:ph idx="1"/>
            <p:extLst>
              <p:ext uri="{D42A27DB-BD31-4B8C-83A1-F6EECF244321}">
                <p14:modId xmlns:p14="http://schemas.microsoft.com/office/powerpoint/2010/main" val="3700866232"/>
              </p:ext>
            </p:extLst>
          </p:nvPr>
        </p:nvGraphicFramePr>
        <p:xfrm>
          <a:off x="587478" y="1086534"/>
          <a:ext cx="11017044" cy="5383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9360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0E3E16-1864-4AFE-D4D8-2F961FE0ECC7}"/>
              </a:ext>
            </a:extLst>
          </p:cNvPr>
          <p:cNvSpPr>
            <a:spLocks noGrp="1"/>
          </p:cNvSpPr>
          <p:nvPr>
            <p:ph type="title"/>
          </p:nvPr>
        </p:nvSpPr>
        <p:spPr>
          <a:xfrm>
            <a:off x="724548" y="661479"/>
            <a:ext cx="4646904" cy="1624520"/>
          </a:xfrm>
        </p:spPr>
        <p:txBody>
          <a:bodyPr anchor="ctr">
            <a:normAutofit fontScale="90000"/>
          </a:bodyPr>
          <a:lstStyle/>
          <a:p>
            <a:r>
              <a:rPr lang="en-US" dirty="0">
                <a:solidFill>
                  <a:srgbClr val="0070C0"/>
                </a:solidFill>
              </a:rPr>
              <a:t>Practical Experience &amp; Qualifications</a:t>
            </a:r>
            <a:br>
              <a:rPr lang="en-US" sz="3700" dirty="0"/>
            </a:br>
            <a:endParaRPr lang="en-US" sz="3700" dirty="0"/>
          </a:p>
        </p:txBody>
      </p:sp>
      <p:sp>
        <p:nvSpPr>
          <p:cNvPr id="3" name="Content Placeholder 2">
            <a:extLst>
              <a:ext uri="{FF2B5EF4-FFF2-40B4-BE49-F238E27FC236}">
                <a16:creationId xmlns:a16="http://schemas.microsoft.com/office/drawing/2014/main" id="{94BAA612-782A-684E-42AC-A9DC594B6DE2}"/>
              </a:ext>
            </a:extLst>
          </p:cNvPr>
          <p:cNvSpPr>
            <a:spLocks noGrp="1"/>
          </p:cNvSpPr>
          <p:nvPr>
            <p:ph idx="1"/>
          </p:nvPr>
        </p:nvSpPr>
        <p:spPr>
          <a:xfrm>
            <a:off x="110065" y="2544880"/>
            <a:ext cx="5513985" cy="4468762"/>
          </a:xfrm>
        </p:spPr>
        <p:txBody>
          <a:bodyPr anchor="ctr">
            <a:normAutofit lnSpcReduction="10000"/>
          </a:bodyPr>
          <a:lstStyle/>
          <a:p>
            <a:pPr>
              <a:buFont typeface="Aptos" panose="020B0004020202020204" pitchFamily="34" charset="0"/>
              <a:buChar char="−"/>
            </a:pPr>
            <a:r>
              <a:rPr lang="en-US" sz="1800" b="1" dirty="0"/>
              <a:t>Pioneer Project: </a:t>
            </a:r>
            <a:r>
              <a:rPr lang="en-US" sz="1800" dirty="0"/>
              <a:t>Practical training in private and government farms in the middle </a:t>
            </a:r>
            <a:r>
              <a:rPr lang="en-US" sz="1800" dirty="0" err="1"/>
              <a:t>Ghour</a:t>
            </a:r>
            <a:r>
              <a:rPr lang="en-US" sz="1800" dirty="0"/>
              <a:t> region, under the supervision of the University of Jordan, from Sept.1987 – Jan.1988.</a:t>
            </a:r>
          </a:p>
          <a:p>
            <a:pPr>
              <a:buFont typeface="Aptos" panose="020B0004020202020204" pitchFamily="34" charset="0"/>
              <a:buChar char="−"/>
            </a:pPr>
            <a:r>
              <a:rPr lang="en-US" sz="1800" b="1" dirty="0"/>
              <a:t> Internship: </a:t>
            </a:r>
            <a:r>
              <a:rPr lang="en-US" sz="1800" dirty="0"/>
              <a:t>Practical training at the experimental farm of the Vegetable Crops Science Institute of Technical University of Munich in Weihenstephan, West Germany, during the Summer vacation of 1989.</a:t>
            </a:r>
          </a:p>
          <a:p>
            <a:pPr>
              <a:buFontTx/>
              <a:buChar char="-"/>
            </a:pPr>
            <a:r>
              <a:rPr lang="en-US" sz="1800" b="1" dirty="0"/>
              <a:t>Research Assistant (RA): </a:t>
            </a:r>
            <a:r>
              <a:rPr lang="en-US" sz="1800" dirty="0"/>
              <a:t>from January 1988 – January 1989, for </a:t>
            </a:r>
            <a:r>
              <a:rPr lang="en-US" sz="1800" dirty="0" err="1"/>
              <a:t>Prof.M.A</a:t>
            </a:r>
            <a:r>
              <a:rPr lang="en-US" sz="1800" dirty="0"/>
              <a:t>. </a:t>
            </a:r>
            <a:r>
              <a:rPr lang="en-US" sz="1800" dirty="0" err="1"/>
              <a:t>Suwwan</a:t>
            </a:r>
            <a:r>
              <a:rPr lang="en-US" sz="1800" dirty="0"/>
              <a:t> on several research projects conducted in the field of Horticulture. The research focused mainly on the effect of growth regulators on the fruit set of several vegetables under plastic house conditions in the Jordan Valley.</a:t>
            </a:r>
          </a:p>
          <a:p>
            <a:pPr>
              <a:buFontTx/>
              <a:buChar char="-"/>
            </a:pPr>
            <a:r>
              <a:rPr lang="en-US" sz="1800" b="1" dirty="0"/>
              <a:t>Teaching Assistant (TA) : </a:t>
            </a:r>
            <a:r>
              <a:rPr lang="en-US" sz="1800" dirty="0"/>
              <a:t>Teaching the practical part of the Vegetable Production course “61321”.</a:t>
            </a:r>
          </a:p>
          <a:p>
            <a:endParaRPr lang="en-US" sz="1400" dirty="0"/>
          </a:p>
        </p:txBody>
      </p:sp>
      <p:pic>
        <p:nvPicPr>
          <p:cNvPr id="5" name="Picture 4" descr="Green building in a cornfield">
            <a:extLst>
              <a:ext uri="{FF2B5EF4-FFF2-40B4-BE49-F238E27FC236}">
                <a16:creationId xmlns:a16="http://schemas.microsoft.com/office/drawing/2014/main" id="{C2A43A7C-17FE-387F-CF27-80FDF896330B}"/>
              </a:ext>
            </a:extLst>
          </p:cNvPr>
          <p:cNvPicPr>
            <a:picLocks noChangeAspect="1"/>
          </p:cNvPicPr>
          <p:nvPr/>
        </p:nvPicPr>
        <p:blipFill>
          <a:blip r:embed="rId2"/>
          <a:srcRect l="12633" r="27967" b="-2"/>
          <a:stretch>
            <a:fillRect/>
          </a:stretch>
        </p:blipFill>
        <p:spPr>
          <a:xfrm>
            <a:off x="6096000" y="1"/>
            <a:ext cx="6102825" cy="6858000"/>
          </a:xfrm>
          <a:prstGeom prst="rect">
            <a:avLst/>
          </a:prstGeom>
        </p:spPr>
      </p:pic>
    </p:spTree>
    <p:extLst>
      <p:ext uri="{BB962C8B-B14F-4D97-AF65-F5344CB8AC3E}">
        <p14:creationId xmlns:p14="http://schemas.microsoft.com/office/powerpoint/2010/main" val="2203005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26D3FD-9243-2920-A8C2-4EA47DFED2A3}"/>
            </a:ext>
          </a:extLst>
        </p:cNvPr>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2F4E180-FC02-88D1-ADAF-81A42C179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F53EE021-0B4D-40DD-8548-039232FC0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A485DC-E4E5-A8F1-5183-25BCC581D279}"/>
              </a:ext>
            </a:extLst>
          </p:cNvPr>
          <p:cNvSpPr>
            <a:spLocks noGrp="1"/>
          </p:cNvSpPr>
          <p:nvPr>
            <p:ph type="title"/>
          </p:nvPr>
        </p:nvSpPr>
        <p:spPr>
          <a:xfrm>
            <a:off x="724548" y="661479"/>
            <a:ext cx="4646904" cy="1624520"/>
          </a:xfrm>
        </p:spPr>
        <p:txBody>
          <a:bodyPr anchor="ctr">
            <a:normAutofit fontScale="90000"/>
          </a:bodyPr>
          <a:lstStyle/>
          <a:p>
            <a:r>
              <a:rPr lang="en-US" dirty="0">
                <a:solidFill>
                  <a:srgbClr val="0070C0"/>
                </a:solidFill>
              </a:rPr>
              <a:t>Practical Experience &amp; Qualifications</a:t>
            </a:r>
            <a:br>
              <a:rPr lang="en-US" sz="3700" dirty="0"/>
            </a:br>
            <a:endParaRPr lang="en-US" sz="3700" dirty="0"/>
          </a:p>
        </p:txBody>
      </p:sp>
      <p:sp>
        <p:nvSpPr>
          <p:cNvPr id="3" name="Content Placeholder 2">
            <a:extLst>
              <a:ext uri="{FF2B5EF4-FFF2-40B4-BE49-F238E27FC236}">
                <a16:creationId xmlns:a16="http://schemas.microsoft.com/office/drawing/2014/main" id="{E9295962-1340-0EF5-3F8B-D5B08C8BE43C}"/>
              </a:ext>
            </a:extLst>
          </p:cNvPr>
          <p:cNvSpPr>
            <a:spLocks noGrp="1"/>
          </p:cNvSpPr>
          <p:nvPr>
            <p:ph idx="1"/>
          </p:nvPr>
        </p:nvSpPr>
        <p:spPr>
          <a:xfrm>
            <a:off x="110065" y="2544880"/>
            <a:ext cx="5513985" cy="4468762"/>
          </a:xfrm>
        </p:spPr>
        <p:txBody>
          <a:bodyPr anchor="ctr">
            <a:normAutofit fontScale="70000" lnSpcReduction="20000"/>
          </a:bodyPr>
          <a:lstStyle/>
          <a:p>
            <a:pPr>
              <a:buFont typeface="Aptos" panose="020B0004020202020204" pitchFamily="34" charset="0"/>
              <a:buChar char="−"/>
            </a:pPr>
            <a:r>
              <a:rPr lang="en-US" dirty="0"/>
              <a:t> Part-time working in </a:t>
            </a:r>
            <a:r>
              <a:rPr lang="en-US" dirty="0" err="1"/>
              <a:t>Ghanam</a:t>
            </a:r>
            <a:r>
              <a:rPr lang="en-US" dirty="0"/>
              <a:t> farm in the North </a:t>
            </a:r>
            <a:r>
              <a:rPr lang="en-US" dirty="0" err="1"/>
              <a:t>Ghour</a:t>
            </a:r>
            <a:r>
              <a:rPr lang="en-US" dirty="0"/>
              <a:t> for two years.</a:t>
            </a:r>
          </a:p>
          <a:p>
            <a:pPr>
              <a:buFont typeface="Aptos" panose="020B0004020202020204" pitchFamily="34" charset="0"/>
              <a:buChar char="−"/>
            </a:pPr>
            <a:r>
              <a:rPr lang="en-US" dirty="0"/>
              <a:t>Working in the Jordanian Kuwait Company for Agriculture and Food Production in the field of marketing &amp; selling compound liquid fertilizer (Hasad) from June 15,1991-Still.</a:t>
            </a:r>
          </a:p>
          <a:p>
            <a:pPr>
              <a:buFont typeface="Aptos" panose="020B0004020202020204" pitchFamily="34" charset="0"/>
              <a:buChar char="−"/>
            </a:pPr>
            <a:r>
              <a:rPr lang="en-US" dirty="0"/>
              <a:t>Owner and the general manager for National </a:t>
            </a:r>
            <a:r>
              <a:rPr lang="en-US" dirty="0" err="1"/>
              <a:t>Fairdose</a:t>
            </a:r>
            <a:r>
              <a:rPr lang="en-US" dirty="0"/>
              <a:t> Co. for agricultural products, established in 1993</a:t>
            </a:r>
            <a:r>
              <a:rPr lang="ar-JO" dirty="0"/>
              <a:t>.</a:t>
            </a:r>
            <a:endParaRPr lang="en-US" dirty="0"/>
          </a:p>
          <a:p>
            <a:pPr>
              <a:buFont typeface="Aptos" panose="020B0004020202020204" pitchFamily="34" charset="0"/>
              <a:buChar char="−"/>
            </a:pPr>
            <a:r>
              <a:rPr lang="en-US" dirty="0"/>
              <a:t>Participating in new Ag contrivance in 2005 , 2006 , 2008 , 2009 , 2010, 2012 , and 2013 . </a:t>
            </a:r>
          </a:p>
          <a:p>
            <a:pPr>
              <a:buFont typeface="Aptos" panose="020B0004020202020204" pitchFamily="34" charset="0"/>
              <a:buChar char="−"/>
            </a:pPr>
            <a:r>
              <a:rPr lang="en-US" dirty="0"/>
              <a:t>Participating in different conferences and exhibitions dealing with fertilizer in the field in the </a:t>
            </a:r>
            <a:r>
              <a:rPr lang="en-US" dirty="0" err="1"/>
              <a:t>Alfrend</a:t>
            </a:r>
            <a:r>
              <a:rPr lang="en-US" dirty="0"/>
              <a:t> countries.</a:t>
            </a:r>
            <a:r>
              <a:rPr lang="ar-JO" dirty="0"/>
              <a:t> </a:t>
            </a:r>
            <a:endParaRPr lang="en-US" dirty="0"/>
          </a:p>
          <a:p>
            <a:pPr>
              <a:buFont typeface="Aptos" panose="020B0004020202020204" pitchFamily="34" charset="0"/>
              <a:buChar char="−"/>
            </a:pPr>
            <a:r>
              <a:rPr lang="en-US" dirty="0"/>
              <a:t>Member of the administrative body of the Syndicate of Agricultural Materials Traders and Producers Association since September,2024</a:t>
            </a:r>
          </a:p>
          <a:p>
            <a:endParaRPr lang="en-US" sz="1400" dirty="0"/>
          </a:p>
        </p:txBody>
      </p:sp>
      <p:pic>
        <p:nvPicPr>
          <p:cNvPr id="5" name="Picture 4" descr="Green building in a cornfield">
            <a:extLst>
              <a:ext uri="{FF2B5EF4-FFF2-40B4-BE49-F238E27FC236}">
                <a16:creationId xmlns:a16="http://schemas.microsoft.com/office/drawing/2014/main" id="{F89706E2-0FC7-EBC2-6B9A-AFAA8CBF06B3}"/>
              </a:ext>
            </a:extLst>
          </p:cNvPr>
          <p:cNvPicPr>
            <a:picLocks noChangeAspect="1"/>
          </p:cNvPicPr>
          <p:nvPr/>
        </p:nvPicPr>
        <p:blipFill>
          <a:blip r:embed="rId2"/>
          <a:srcRect l="12633" r="27967" b="-2"/>
          <a:stretch>
            <a:fillRect/>
          </a:stretch>
        </p:blipFill>
        <p:spPr>
          <a:xfrm>
            <a:off x="6096000" y="1"/>
            <a:ext cx="6102825" cy="6858000"/>
          </a:xfrm>
          <a:prstGeom prst="rect">
            <a:avLst/>
          </a:prstGeom>
        </p:spPr>
      </p:pic>
    </p:spTree>
    <p:extLst>
      <p:ext uri="{BB962C8B-B14F-4D97-AF65-F5344CB8AC3E}">
        <p14:creationId xmlns:p14="http://schemas.microsoft.com/office/powerpoint/2010/main" val="1543113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AE1689-5815-A2CC-CFEA-EE7F182B9000}"/>
              </a:ext>
            </a:extLst>
          </p:cNvPr>
          <p:cNvSpPr>
            <a:spLocks noGrp="1"/>
          </p:cNvSpPr>
          <p:nvPr>
            <p:ph type="title"/>
          </p:nvPr>
        </p:nvSpPr>
        <p:spPr>
          <a:xfrm>
            <a:off x="1137033" y="670559"/>
            <a:ext cx="4683321" cy="2148841"/>
          </a:xfrm>
        </p:spPr>
        <p:txBody>
          <a:bodyPr anchor="t">
            <a:normAutofit/>
          </a:bodyPr>
          <a:lstStyle/>
          <a:p>
            <a:r>
              <a:rPr lang="en-US"/>
              <a:t>Company Profile </a:t>
            </a:r>
            <a:endParaRPr lang="en-US" dirty="0"/>
          </a:p>
        </p:txBody>
      </p:sp>
      <p:pic>
        <p:nvPicPr>
          <p:cNvPr id="7" name="Picture 6">
            <a:extLst>
              <a:ext uri="{FF2B5EF4-FFF2-40B4-BE49-F238E27FC236}">
                <a16:creationId xmlns:a16="http://schemas.microsoft.com/office/drawing/2014/main" id="{5ED6474C-921E-9B5F-3C06-C343DABC6993}"/>
              </a:ext>
            </a:extLst>
          </p:cNvPr>
          <p:cNvPicPr>
            <a:picLocks noChangeAspect="1"/>
          </p:cNvPicPr>
          <p:nvPr/>
        </p:nvPicPr>
        <p:blipFill>
          <a:blip r:embed="rId2">
            <a:extLst>
              <a:ext uri="{28A0092B-C50C-407E-A947-70E740481C1C}">
                <a14:useLocalDpi xmlns:a14="http://schemas.microsoft.com/office/drawing/2010/main" val="0"/>
              </a:ext>
            </a:extLst>
          </a:blip>
          <a:srcRect r="7642" b="-1"/>
          <a:stretch>
            <a:fillRect/>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Content Placeholder 2">
            <a:extLst>
              <a:ext uri="{FF2B5EF4-FFF2-40B4-BE49-F238E27FC236}">
                <a16:creationId xmlns:a16="http://schemas.microsoft.com/office/drawing/2014/main" id="{10D36072-04DF-1D82-B425-E1AA35EC66F4}"/>
              </a:ext>
            </a:extLst>
          </p:cNvPr>
          <p:cNvSpPr>
            <a:spLocks noGrp="1"/>
          </p:cNvSpPr>
          <p:nvPr>
            <p:ph idx="1"/>
          </p:nvPr>
        </p:nvSpPr>
        <p:spPr>
          <a:xfrm>
            <a:off x="6669465" y="670558"/>
            <a:ext cx="4683321" cy="6187439"/>
          </a:xfrm>
        </p:spPr>
        <p:txBody>
          <a:bodyPr anchor="t">
            <a:normAutofit fontScale="92500"/>
          </a:bodyPr>
          <a:lstStyle/>
          <a:p>
            <a:pPr marL="0" indent="0">
              <a:buNone/>
            </a:pPr>
            <a:r>
              <a:rPr lang="en-US" sz="2400" dirty="0"/>
              <a:t>National </a:t>
            </a:r>
            <a:r>
              <a:rPr lang="en-US" sz="2400" dirty="0" err="1"/>
              <a:t>Fairdose</a:t>
            </a:r>
            <a:r>
              <a:rPr lang="en-US" sz="2400" dirty="0"/>
              <a:t> Company for Agricultural Products established in 1993 as a private shareholding company to market its products, and to operate two fertilizer experiment stations set in farms around Amman; one is set in Al-</a:t>
            </a:r>
            <a:r>
              <a:rPr lang="en-US" sz="2400" dirty="0" err="1"/>
              <a:t>Shobak</a:t>
            </a:r>
            <a:r>
              <a:rPr lang="en-US" sz="2400" dirty="0"/>
              <a:t>, south of Amman rented for ten years (1994-2004), which is considered an important production location for fruit trees, and the other is set in Al-Mafraq, north of Amman, a vegetable producing area, this station was rented for two years only, 1996 and 1997. </a:t>
            </a:r>
          </a:p>
          <a:p>
            <a:pPr marL="0" indent="0">
              <a:buNone/>
            </a:pPr>
            <a:r>
              <a:rPr lang="en-US" sz="2400" dirty="0"/>
              <a:t>National </a:t>
            </a:r>
            <a:r>
              <a:rPr lang="en-US" sz="2400" dirty="0" err="1"/>
              <a:t>Fairdose</a:t>
            </a:r>
            <a:r>
              <a:rPr lang="en-US" sz="2400" dirty="0"/>
              <a:t> Company’s efforts extend to supplying farmers with fertilizers through an outlet owned by the company in the Jordan Valley. </a:t>
            </a:r>
          </a:p>
        </p:txBody>
      </p:sp>
    </p:spTree>
    <p:extLst>
      <p:ext uri="{BB962C8B-B14F-4D97-AF65-F5344CB8AC3E}">
        <p14:creationId xmlns:p14="http://schemas.microsoft.com/office/powerpoint/2010/main" val="3892248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CB2586-C575-4E4D-F4C8-1FA043358BBC}"/>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t="6854" r="13130" b="2235"/>
          <a:stretch>
            <a:fillRect/>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5DCD7A-462A-BD48-1EC6-5CF8DA59B914}"/>
              </a:ext>
            </a:extLst>
          </p:cNvPr>
          <p:cNvSpPr>
            <a:spLocks noGrp="1"/>
          </p:cNvSpPr>
          <p:nvPr>
            <p:ph type="title"/>
          </p:nvPr>
        </p:nvSpPr>
        <p:spPr>
          <a:xfrm>
            <a:off x="838200" y="365125"/>
            <a:ext cx="10515600" cy="1325563"/>
          </a:xfrm>
        </p:spPr>
        <p:txBody>
          <a:bodyPr>
            <a:normAutofit/>
          </a:bodyPr>
          <a:lstStyle/>
          <a:p>
            <a:r>
              <a:rPr lang="en-US"/>
              <a:t>Company’s Objectives</a:t>
            </a:r>
          </a:p>
        </p:txBody>
      </p:sp>
      <p:graphicFrame>
        <p:nvGraphicFramePr>
          <p:cNvPr id="5" name="Content Placeholder 2">
            <a:extLst>
              <a:ext uri="{FF2B5EF4-FFF2-40B4-BE49-F238E27FC236}">
                <a16:creationId xmlns:a16="http://schemas.microsoft.com/office/drawing/2014/main" id="{A09930D5-3FA8-130E-7B95-491884AF5C8D}"/>
              </a:ext>
            </a:extLst>
          </p:cNvPr>
          <p:cNvGraphicFramePr>
            <a:graphicFrameLocks noGrp="1"/>
          </p:cNvGraphicFramePr>
          <p:nvPr>
            <p:ph idx="1"/>
            <p:extLst>
              <p:ext uri="{D42A27DB-BD31-4B8C-83A1-F6EECF244321}">
                <p14:modId xmlns:p14="http://schemas.microsoft.com/office/powerpoint/2010/main" val="79385257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0906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BF0F4E97-E194-4493-885A-6C7C34A44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Freeform: Shape 1034">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55E03C6-BA93-4014-BE41-1BEDB1AB114F}"/>
              </a:ext>
            </a:extLst>
          </p:cNvPr>
          <p:cNvSpPr>
            <a:spLocks noGrp="1"/>
          </p:cNvSpPr>
          <p:nvPr>
            <p:ph type="title"/>
          </p:nvPr>
        </p:nvSpPr>
        <p:spPr>
          <a:xfrm>
            <a:off x="5526156" y="365125"/>
            <a:ext cx="5827643" cy="1511300"/>
          </a:xfrm>
        </p:spPr>
        <p:txBody>
          <a:bodyPr anchor="b">
            <a:normAutofit/>
          </a:bodyPr>
          <a:lstStyle/>
          <a:p>
            <a:r>
              <a:rPr lang="en-US" dirty="0"/>
              <a:t>The distribution lines </a:t>
            </a:r>
            <a:r>
              <a:rPr lang="en-US" dirty="0">
                <a:solidFill>
                  <a:srgbClr val="0070C0"/>
                </a:solidFill>
              </a:rPr>
              <a:t>(Seeds)</a:t>
            </a:r>
          </a:p>
        </p:txBody>
      </p:sp>
      <p:pic>
        <p:nvPicPr>
          <p:cNvPr id="1028" name="Picture 4" descr="Misr Hytech - EAEF - Egyptian-American Enterprise Fund">
            <a:extLst>
              <a:ext uri="{FF2B5EF4-FFF2-40B4-BE49-F238E27FC236}">
                <a16:creationId xmlns:a16="http://schemas.microsoft.com/office/drawing/2014/main" id="{77AA8C8C-0877-2ECA-06F9-910DA94D68C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2264" y="169279"/>
            <a:ext cx="3472852" cy="30988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amp;W Seed and Cibus Advance Alfalfa Innovation with FDA Clearance — Bio  North Texas">
            <a:extLst>
              <a:ext uri="{FF2B5EF4-FFF2-40B4-BE49-F238E27FC236}">
                <a16:creationId xmlns:a16="http://schemas.microsoft.com/office/drawing/2014/main" id="{A02DE37E-A5CA-6DE7-B015-AD51F16326E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2264" y="3826715"/>
            <a:ext cx="4045639" cy="211384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AD4DFB3-9F2F-5415-435E-5D2A5E39C963}"/>
              </a:ext>
            </a:extLst>
          </p:cNvPr>
          <p:cNvSpPr>
            <a:spLocks noGrp="1"/>
          </p:cNvSpPr>
          <p:nvPr>
            <p:ph idx="1"/>
          </p:nvPr>
        </p:nvSpPr>
        <p:spPr>
          <a:xfrm>
            <a:off x="5526156" y="2055813"/>
            <a:ext cx="5827644" cy="4121149"/>
          </a:xfrm>
        </p:spPr>
        <p:txBody>
          <a:bodyPr anchor="t">
            <a:normAutofit/>
          </a:bodyPr>
          <a:lstStyle/>
          <a:p>
            <a:r>
              <a:rPr lang="en-US" sz="2000"/>
              <a:t>We are the distributor for the following companies:</a:t>
            </a:r>
          </a:p>
          <a:p>
            <a:pPr>
              <a:buFontTx/>
              <a:buChar char="-"/>
            </a:pPr>
            <a:r>
              <a:rPr lang="en-US" sz="2000"/>
              <a:t>Alfalfa imported from </a:t>
            </a:r>
            <a:r>
              <a:rPr lang="en-US" sz="2000" b="1"/>
              <a:t>S&amp;W Company </a:t>
            </a:r>
            <a:r>
              <a:rPr lang="en-US" sz="2000"/>
              <a:t>in the USA.</a:t>
            </a:r>
          </a:p>
          <a:p>
            <a:pPr>
              <a:buFontTx/>
              <a:buChar char="-"/>
            </a:pPr>
            <a:r>
              <a:rPr lang="en-US" sz="2000"/>
              <a:t>Corn Seed for Silage imported from </a:t>
            </a:r>
            <a:r>
              <a:rPr lang="en-US" sz="2000" b="1"/>
              <a:t>Misr Hytech Seed Company</a:t>
            </a:r>
            <a:r>
              <a:rPr lang="en-US" sz="2000"/>
              <a:t> in Egypt.</a:t>
            </a:r>
          </a:p>
          <a:p>
            <a:pPr>
              <a:buFontTx/>
              <a:buChar char="-"/>
            </a:pPr>
            <a:endParaRPr lang="en-US" sz="2000" dirty="0"/>
          </a:p>
        </p:txBody>
      </p:sp>
    </p:spTree>
    <p:extLst>
      <p:ext uri="{BB962C8B-B14F-4D97-AF65-F5344CB8AC3E}">
        <p14:creationId xmlns:p14="http://schemas.microsoft.com/office/powerpoint/2010/main" val="2083225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C068C-18E0-F006-A732-6A903C79E514}"/>
              </a:ext>
            </a:extLst>
          </p:cNvPr>
          <p:cNvSpPr>
            <a:spLocks noGrp="1"/>
          </p:cNvSpPr>
          <p:nvPr>
            <p:ph type="title"/>
          </p:nvPr>
        </p:nvSpPr>
        <p:spPr/>
        <p:txBody>
          <a:bodyPr/>
          <a:lstStyle/>
          <a:p>
            <a:r>
              <a:rPr lang="en-US" dirty="0"/>
              <a:t>The distribution lines </a:t>
            </a:r>
            <a:r>
              <a:rPr lang="en-US" dirty="0">
                <a:solidFill>
                  <a:srgbClr val="0070C0"/>
                </a:solidFill>
              </a:rPr>
              <a:t>(Fertilizers)</a:t>
            </a:r>
            <a:endParaRPr lang="en-US" dirty="0"/>
          </a:p>
        </p:txBody>
      </p:sp>
      <p:graphicFrame>
        <p:nvGraphicFramePr>
          <p:cNvPr id="4" name="Diagram 3">
            <a:extLst>
              <a:ext uri="{FF2B5EF4-FFF2-40B4-BE49-F238E27FC236}">
                <a16:creationId xmlns:a16="http://schemas.microsoft.com/office/drawing/2014/main" id="{0B133BD0-601A-8CD1-1AD8-5F33C45D06F1}"/>
              </a:ext>
            </a:extLst>
          </p:cNvPr>
          <p:cNvGraphicFramePr/>
          <p:nvPr>
            <p:extLst>
              <p:ext uri="{D42A27DB-BD31-4B8C-83A1-F6EECF244321}">
                <p14:modId xmlns:p14="http://schemas.microsoft.com/office/powerpoint/2010/main" val="2320508301"/>
              </p:ext>
            </p:extLst>
          </p:nvPr>
        </p:nvGraphicFramePr>
        <p:xfrm>
          <a:off x="410497" y="707924"/>
          <a:ext cx="11371005" cy="68137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3094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122</TotalTime>
  <Words>846</Words>
  <Application>Microsoft Office PowerPoint</Application>
  <PresentationFormat>Widescreen</PresentationFormat>
  <Paragraphs>88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Aptos Display</vt:lpstr>
      <vt:lpstr>Arial</vt:lpstr>
      <vt:lpstr>Wingdings</vt:lpstr>
      <vt:lpstr>Office Theme</vt:lpstr>
      <vt:lpstr>البحث العلمي لتعزيز الاستدامة</vt:lpstr>
      <vt:lpstr>Personal Information</vt:lpstr>
      <vt:lpstr>Education</vt:lpstr>
      <vt:lpstr>Practical Experience &amp; Qualifications </vt:lpstr>
      <vt:lpstr>Practical Experience &amp; Qualifications </vt:lpstr>
      <vt:lpstr>Company Profile </vt:lpstr>
      <vt:lpstr>Company’s Objectives</vt:lpstr>
      <vt:lpstr>The distribution lines (Seeds)</vt:lpstr>
      <vt:lpstr>The distribution lines (Fertilizers)</vt:lpstr>
      <vt:lpstr>The distribution lines (Products from other sources)</vt:lpstr>
      <vt:lpstr>Looking Ahead</vt:lpstr>
      <vt:lpstr>National Ammonia and Chemical Industries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ZAID AYMAN ABDEL-KARIM SABHA</dc:creator>
  <cp:lastModifiedBy>ZAID AYMAN ABDEL-KARIM SABHA</cp:lastModifiedBy>
  <cp:revision>2</cp:revision>
  <dcterms:created xsi:type="dcterms:W3CDTF">2026-04-10T08:49:44Z</dcterms:created>
  <dcterms:modified xsi:type="dcterms:W3CDTF">2026-04-10T10:51:52Z</dcterms:modified>
</cp:coreProperties>
</file>