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7"/>
  </p:notesMasterIdLst>
  <p:sldIdLst>
    <p:sldId id="272" r:id="rId2"/>
    <p:sldId id="257" r:id="rId3"/>
    <p:sldId id="258" r:id="rId4"/>
    <p:sldId id="264" r:id="rId5"/>
    <p:sldId id="259" r:id="rId6"/>
    <p:sldId id="265" r:id="rId7"/>
    <p:sldId id="266" r:id="rId8"/>
    <p:sldId id="268" r:id="rId9"/>
    <p:sldId id="269" r:id="rId10"/>
    <p:sldId id="270" r:id="rId11"/>
    <p:sldId id="267" r:id="rId12"/>
    <p:sldId id="271" r:id="rId13"/>
    <p:sldId id="262" r:id="rId14"/>
    <p:sldId id="26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309"/>
    <a:srgbClr val="AC540C"/>
    <a:srgbClr val="CC6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Sheet1!$G$6:$G$12</c:f>
              <c:strCache>
                <c:ptCount val="7"/>
                <c:pt idx="0">
                  <c:v>الأردنية</c:v>
                </c:pt>
                <c:pt idx="1">
                  <c:v>العلوم والتكنولوجيا</c:v>
                </c:pt>
                <c:pt idx="2">
                  <c:v>مؤتة</c:v>
                </c:pt>
                <c:pt idx="3">
                  <c:v>البلقاء</c:v>
                </c:pt>
                <c:pt idx="4">
                  <c:v>جرش</c:v>
                </c:pt>
                <c:pt idx="5">
                  <c:v>عمان الاهلية</c:v>
                </c:pt>
                <c:pt idx="6">
                  <c:v>عجلون</c:v>
                </c:pt>
              </c:strCache>
            </c:strRef>
          </c:cat>
          <c:val>
            <c:numRef>
              <c:f>Sheet1!$H$6:$H$12</c:f>
              <c:numCache>
                <c:formatCode>General</c:formatCode>
                <c:ptCount val="7"/>
                <c:pt idx="0">
                  <c:v>80</c:v>
                </c:pt>
                <c:pt idx="1">
                  <c:v>47</c:v>
                </c:pt>
                <c:pt idx="2">
                  <c:v>26</c:v>
                </c:pt>
                <c:pt idx="3">
                  <c:v>39</c:v>
                </c:pt>
                <c:pt idx="4">
                  <c:v>20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2-4D74-A2D6-26F2D89F14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92106688"/>
        <c:axId val="1392107520"/>
      </c:barChart>
      <c:catAx>
        <c:axId val="139210668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07520"/>
        <c:crosses val="autoZero"/>
        <c:auto val="1"/>
        <c:lblAlgn val="ctr"/>
        <c:lblOffset val="100"/>
        <c:noMultiLvlLbl val="0"/>
      </c:catAx>
      <c:valAx>
        <c:axId val="139210752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3921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F07A-A20A-4581-B38F-4307DD282D6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BCBA-CC68-4D8A-9365-6D93A21A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3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0967" y="1741951"/>
            <a:ext cx="6607600" cy="19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0967" y="4481667"/>
            <a:ext cx="66076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7754800" y="1318033"/>
            <a:ext cx="3486400" cy="42220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13" name="Google Shape;13;p2"/>
          <p:cNvGrpSpPr/>
          <p:nvPr/>
        </p:nvGrpSpPr>
        <p:grpSpPr>
          <a:xfrm>
            <a:off x="187510" y="-209025"/>
            <a:ext cx="12423452" cy="7074621"/>
            <a:chOff x="140632" y="-156769"/>
            <a:chExt cx="9317589" cy="5305966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140632" y="4058790"/>
              <a:ext cx="940596" cy="1090406"/>
              <a:chOff x="2715175" y="2312475"/>
              <a:chExt cx="595050" cy="68982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38550" y="2411525"/>
                <a:ext cx="271675" cy="209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8383" extrusionOk="0">
                    <a:moveTo>
                      <a:pt x="7799" y="1"/>
                    </a:moveTo>
                    <a:cubicBezTo>
                      <a:pt x="5910" y="1"/>
                      <a:pt x="3591" y="271"/>
                      <a:pt x="2195" y="1409"/>
                    </a:cubicBezTo>
                    <a:cubicBezTo>
                      <a:pt x="420" y="2854"/>
                      <a:pt x="1" y="5807"/>
                      <a:pt x="1606" y="6940"/>
                    </a:cubicBezTo>
                    <a:cubicBezTo>
                      <a:pt x="1930" y="7978"/>
                      <a:pt x="3014" y="8382"/>
                      <a:pt x="4179" y="8382"/>
                    </a:cubicBezTo>
                    <a:cubicBezTo>
                      <a:pt x="5294" y="8382"/>
                      <a:pt x="6483" y="8012"/>
                      <a:pt x="7146" y="7475"/>
                    </a:cubicBezTo>
                    <a:cubicBezTo>
                      <a:pt x="9796" y="5307"/>
                      <a:pt x="10867" y="222"/>
                      <a:pt x="10867" y="222"/>
                    </a:cubicBezTo>
                    <a:cubicBezTo>
                      <a:pt x="10867" y="222"/>
                      <a:pt x="9509" y="1"/>
                      <a:pt x="7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07775" y="2468150"/>
                <a:ext cx="217700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7082" extrusionOk="0">
                    <a:moveTo>
                      <a:pt x="8708" y="0"/>
                    </a:moveTo>
                    <a:cubicBezTo>
                      <a:pt x="447" y="2783"/>
                      <a:pt x="1" y="13828"/>
                      <a:pt x="134" y="16718"/>
                    </a:cubicBezTo>
                    <a:cubicBezTo>
                      <a:pt x="145" y="17018"/>
                      <a:pt x="305" y="17081"/>
                      <a:pt x="438" y="17081"/>
                    </a:cubicBezTo>
                    <a:cubicBezTo>
                      <a:pt x="534" y="17081"/>
                      <a:pt x="616" y="17048"/>
                      <a:pt x="616" y="17048"/>
                    </a:cubicBezTo>
                    <a:cubicBezTo>
                      <a:pt x="910" y="2856"/>
                      <a:pt x="8706" y="1"/>
                      <a:pt x="8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71050" y="2862450"/>
                <a:ext cx="27992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5594" extrusionOk="0">
                    <a:moveTo>
                      <a:pt x="5603" y="0"/>
                    </a:moveTo>
                    <a:cubicBezTo>
                      <a:pt x="2508" y="0"/>
                      <a:pt x="1" y="2507"/>
                      <a:pt x="1" y="5594"/>
                    </a:cubicBezTo>
                    <a:lnTo>
                      <a:pt x="11197" y="5594"/>
                    </a:lnTo>
                    <a:cubicBezTo>
                      <a:pt x="11197" y="2507"/>
                      <a:pt x="8690" y="0"/>
                      <a:pt x="5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8476216" y="-156769"/>
              <a:ext cx="982005" cy="1211257"/>
              <a:chOff x="8317012" y="-156769"/>
              <a:chExt cx="982005" cy="1211257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" name="Google Shape;24;p2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295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01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1"/>
          </p:nvPr>
        </p:nvSpPr>
        <p:spPr>
          <a:xfrm>
            <a:off x="960000" y="29242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2"/>
          </p:nvPr>
        </p:nvSpPr>
        <p:spPr>
          <a:xfrm>
            <a:off x="4559028" y="29242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3"/>
          </p:nvPr>
        </p:nvSpPr>
        <p:spPr>
          <a:xfrm>
            <a:off x="960000" y="52283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559032" y="52283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8158065" y="29242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6"/>
          </p:nvPr>
        </p:nvSpPr>
        <p:spPr>
          <a:xfrm>
            <a:off x="8158065" y="52283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179303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 hasCustomPrompt="1"/>
          </p:nvPr>
        </p:nvSpPr>
        <p:spPr>
          <a:xfrm>
            <a:off x="960000" y="409716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 hasCustomPrompt="1"/>
          </p:nvPr>
        </p:nvSpPr>
        <p:spPr>
          <a:xfrm>
            <a:off x="4559033" y="179303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559033" y="409716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8158067" y="179303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 hasCustomPrompt="1"/>
          </p:nvPr>
        </p:nvSpPr>
        <p:spPr>
          <a:xfrm>
            <a:off x="8158067" y="4097163"/>
            <a:ext cx="117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16"/>
          </p:nvPr>
        </p:nvSpPr>
        <p:spPr>
          <a:xfrm>
            <a:off x="960000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7"/>
          </p:nvPr>
        </p:nvSpPr>
        <p:spPr>
          <a:xfrm>
            <a:off x="4559033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8"/>
          </p:nvPr>
        </p:nvSpPr>
        <p:spPr>
          <a:xfrm>
            <a:off x="8158067" y="25389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9"/>
          </p:nvPr>
        </p:nvSpPr>
        <p:spPr>
          <a:xfrm>
            <a:off x="960000" y="48431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20"/>
          </p:nvPr>
        </p:nvSpPr>
        <p:spPr>
          <a:xfrm>
            <a:off x="4559033" y="48431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21"/>
          </p:nvPr>
        </p:nvSpPr>
        <p:spPr>
          <a:xfrm>
            <a:off x="8158067" y="4843100"/>
            <a:ext cx="3074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32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05" name="Google Shape;205;p13"/>
          <p:cNvGrpSpPr/>
          <p:nvPr/>
        </p:nvGrpSpPr>
        <p:grpSpPr>
          <a:xfrm>
            <a:off x="-416295" y="-82055"/>
            <a:ext cx="13064908" cy="7314587"/>
            <a:chOff x="-312222" y="-61541"/>
            <a:chExt cx="9798681" cy="5485940"/>
          </a:xfrm>
        </p:grpSpPr>
        <p:grpSp>
          <p:nvGrpSpPr>
            <p:cNvPr id="206" name="Google Shape;206;p13"/>
            <p:cNvGrpSpPr/>
            <p:nvPr/>
          </p:nvGrpSpPr>
          <p:grpSpPr>
            <a:xfrm rot="-6807537">
              <a:off x="8437985" y="113074"/>
              <a:ext cx="940280" cy="852841"/>
              <a:chOff x="4357538" y="2124225"/>
              <a:chExt cx="748038" cy="678475"/>
            </a:xfrm>
          </p:grpSpPr>
          <p:sp>
            <p:nvSpPr>
              <p:cNvPr id="207" name="Google Shape;207;p13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" name="Google Shape;212;p13"/>
            <p:cNvGrpSpPr/>
            <p:nvPr/>
          </p:nvGrpSpPr>
          <p:grpSpPr>
            <a:xfrm rot="8100000">
              <a:off x="-148403" y="1054295"/>
              <a:ext cx="940248" cy="852811"/>
              <a:chOff x="4357538" y="2124225"/>
              <a:chExt cx="748038" cy="678475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 rot="1536902">
              <a:off x="4020375" y="4410267"/>
              <a:ext cx="940233" cy="852797"/>
              <a:chOff x="4357538" y="2124225"/>
              <a:chExt cx="748038" cy="678475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96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>
            <a:spLocks noGrp="1"/>
          </p:cNvSpPr>
          <p:nvPr>
            <p:ph type="title"/>
          </p:nvPr>
        </p:nvSpPr>
        <p:spPr>
          <a:xfrm>
            <a:off x="4995900" y="4675600"/>
            <a:ext cx="6245200" cy="10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15"/>
          <p:cNvSpPr txBox="1">
            <a:spLocks noGrp="1"/>
          </p:cNvSpPr>
          <p:nvPr>
            <p:ph type="title" idx="2" hasCustomPrompt="1"/>
          </p:nvPr>
        </p:nvSpPr>
        <p:spPr>
          <a:xfrm>
            <a:off x="9352033" y="3226067"/>
            <a:ext cx="1889200" cy="13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5"/>
          <p:cNvSpPr txBox="1">
            <a:spLocks noGrp="1"/>
          </p:cNvSpPr>
          <p:nvPr>
            <p:ph type="subTitle" idx="1"/>
          </p:nvPr>
        </p:nvSpPr>
        <p:spPr>
          <a:xfrm>
            <a:off x="4995900" y="5575467"/>
            <a:ext cx="6245200" cy="5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5"/>
          <p:cNvSpPr>
            <a:spLocks noGrp="1"/>
          </p:cNvSpPr>
          <p:nvPr>
            <p:ph type="pic" idx="3"/>
          </p:nvPr>
        </p:nvSpPr>
        <p:spPr>
          <a:xfrm>
            <a:off x="950967" y="719333"/>
            <a:ext cx="6911200" cy="32152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250" name="Google Shape;250;p15"/>
          <p:cNvGrpSpPr/>
          <p:nvPr/>
        </p:nvGrpSpPr>
        <p:grpSpPr>
          <a:xfrm>
            <a:off x="-242729" y="-256102"/>
            <a:ext cx="12152620" cy="7485876"/>
            <a:chOff x="-182047" y="-192077"/>
            <a:chExt cx="9114465" cy="5614407"/>
          </a:xfrm>
        </p:grpSpPr>
        <p:grpSp>
          <p:nvGrpSpPr>
            <p:cNvPr id="251" name="Google Shape;251;p15"/>
            <p:cNvGrpSpPr/>
            <p:nvPr/>
          </p:nvGrpSpPr>
          <p:grpSpPr>
            <a:xfrm rot="-8606348">
              <a:off x="7830587" y="15437"/>
              <a:ext cx="940327" cy="852883"/>
              <a:chOff x="4357538" y="2124225"/>
              <a:chExt cx="748038" cy="678475"/>
            </a:xfrm>
          </p:grpSpPr>
          <p:sp>
            <p:nvSpPr>
              <p:cNvPr id="252" name="Google Shape;252;p15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" name="Google Shape;257;p15"/>
            <p:cNvGrpSpPr/>
            <p:nvPr/>
          </p:nvGrpSpPr>
          <p:grpSpPr>
            <a:xfrm rot="1847414">
              <a:off x="2813786" y="4388854"/>
              <a:ext cx="940351" cy="852904"/>
              <a:chOff x="4357538" y="2124225"/>
              <a:chExt cx="748038" cy="678475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 rot="8100000">
              <a:off x="-18210" y="15483"/>
              <a:ext cx="940354" cy="852907"/>
              <a:chOff x="4357538" y="2124225"/>
              <a:chExt cx="748038" cy="678475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57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6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3905051" y="719333"/>
            <a:ext cx="6245200" cy="10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title" idx="2" hasCustomPrompt="1"/>
          </p:nvPr>
        </p:nvSpPr>
        <p:spPr>
          <a:xfrm>
            <a:off x="2041684" y="719333"/>
            <a:ext cx="1863200" cy="14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6"/>
          <p:cNvSpPr txBox="1">
            <a:spLocks noGrp="1"/>
          </p:cNvSpPr>
          <p:nvPr>
            <p:ph type="subTitle" idx="1"/>
          </p:nvPr>
        </p:nvSpPr>
        <p:spPr>
          <a:xfrm>
            <a:off x="3905051" y="1619200"/>
            <a:ext cx="6245200" cy="5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6"/>
          <p:cNvSpPr>
            <a:spLocks noGrp="1"/>
          </p:cNvSpPr>
          <p:nvPr>
            <p:ph type="pic" idx="3"/>
          </p:nvPr>
        </p:nvSpPr>
        <p:spPr>
          <a:xfrm>
            <a:off x="2304567" y="2674533"/>
            <a:ext cx="7582800" cy="34640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275" name="Google Shape;275;p16"/>
          <p:cNvGrpSpPr/>
          <p:nvPr/>
        </p:nvGrpSpPr>
        <p:grpSpPr>
          <a:xfrm>
            <a:off x="10846656" y="5298189"/>
            <a:ext cx="1345368" cy="1559556"/>
            <a:chOff x="2715175" y="2312475"/>
            <a:chExt cx="595050" cy="689825"/>
          </a:xfrm>
        </p:grpSpPr>
        <p:sp>
          <p:nvSpPr>
            <p:cNvPr id="276" name="Google Shape;276;p16"/>
            <p:cNvSpPr/>
            <p:nvPr/>
          </p:nvSpPr>
          <p:spPr>
            <a:xfrm>
              <a:off x="2715175" y="2312475"/>
              <a:ext cx="301775" cy="297975"/>
            </a:xfrm>
            <a:custGeom>
              <a:avLst/>
              <a:gdLst/>
              <a:ahLst/>
              <a:cxnLst/>
              <a:rect l="l" t="t" r="r" b="b"/>
              <a:pathLst>
                <a:path w="12071" h="11919" extrusionOk="0">
                  <a:moveTo>
                    <a:pt x="116" y="0"/>
                  </a:moveTo>
                  <a:lnTo>
                    <a:pt x="116" y="0"/>
                  </a:lnTo>
                  <a:cubicBezTo>
                    <a:pt x="116" y="0"/>
                    <a:pt x="0" y="6477"/>
                    <a:pt x="2623" y="9849"/>
                  </a:cubicBezTo>
                  <a:cubicBezTo>
                    <a:pt x="3463" y="10932"/>
                    <a:pt x="5455" y="11918"/>
                    <a:pt x="7145" y="11918"/>
                  </a:cubicBezTo>
                  <a:cubicBezTo>
                    <a:pt x="8128" y="11918"/>
                    <a:pt x="9009" y="11584"/>
                    <a:pt x="9501" y="10741"/>
                  </a:cubicBezTo>
                  <a:cubicBezTo>
                    <a:pt x="11767" y="9813"/>
                    <a:pt x="12070" y="6102"/>
                    <a:pt x="10322" y="3854"/>
                  </a:cubicBezTo>
                  <a:cubicBezTo>
                    <a:pt x="7699" y="482"/>
                    <a:pt x="117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038550" y="2411525"/>
              <a:ext cx="271675" cy="209575"/>
            </a:xfrm>
            <a:custGeom>
              <a:avLst/>
              <a:gdLst/>
              <a:ahLst/>
              <a:cxnLst/>
              <a:rect l="l" t="t" r="r" b="b"/>
              <a:pathLst>
                <a:path w="10867" h="8383" extrusionOk="0">
                  <a:moveTo>
                    <a:pt x="7799" y="1"/>
                  </a:moveTo>
                  <a:cubicBezTo>
                    <a:pt x="5910" y="1"/>
                    <a:pt x="3591" y="271"/>
                    <a:pt x="2195" y="1409"/>
                  </a:cubicBezTo>
                  <a:cubicBezTo>
                    <a:pt x="420" y="2854"/>
                    <a:pt x="1" y="5807"/>
                    <a:pt x="1606" y="6940"/>
                  </a:cubicBezTo>
                  <a:cubicBezTo>
                    <a:pt x="1930" y="7978"/>
                    <a:pt x="3014" y="8382"/>
                    <a:pt x="4179" y="8382"/>
                  </a:cubicBezTo>
                  <a:cubicBezTo>
                    <a:pt x="5294" y="8382"/>
                    <a:pt x="6483" y="8012"/>
                    <a:pt x="7146" y="7475"/>
                  </a:cubicBezTo>
                  <a:cubicBezTo>
                    <a:pt x="9796" y="5307"/>
                    <a:pt x="10867" y="222"/>
                    <a:pt x="10867" y="222"/>
                  </a:cubicBezTo>
                  <a:cubicBezTo>
                    <a:pt x="10867" y="222"/>
                    <a:pt x="9509" y="1"/>
                    <a:pt x="7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007775" y="2468150"/>
              <a:ext cx="217700" cy="427050"/>
            </a:xfrm>
            <a:custGeom>
              <a:avLst/>
              <a:gdLst/>
              <a:ahLst/>
              <a:cxnLst/>
              <a:rect l="l" t="t" r="r" b="b"/>
              <a:pathLst>
                <a:path w="8708" h="17082" extrusionOk="0">
                  <a:moveTo>
                    <a:pt x="8708" y="0"/>
                  </a:moveTo>
                  <a:cubicBezTo>
                    <a:pt x="447" y="2783"/>
                    <a:pt x="1" y="13828"/>
                    <a:pt x="134" y="16718"/>
                  </a:cubicBezTo>
                  <a:cubicBezTo>
                    <a:pt x="145" y="17018"/>
                    <a:pt x="305" y="17081"/>
                    <a:pt x="438" y="17081"/>
                  </a:cubicBezTo>
                  <a:cubicBezTo>
                    <a:pt x="534" y="17081"/>
                    <a:pt x="616" y="17048"/>
                    <a:pt x="616" y="17048"/>
                  </a:cubicBezTo>
                  <a:cubicBezTo>
                    <a:pt x="910" y="2856"/>
                    <a:pt x="8706" y="1"/>
                    <a:pt x="8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808625" y="2448950"/>
              <a:ext cx="217475" cy="427050"/>
            </a:xfrm>
            <a:custGeom>
              <a:avLst/>
              <a:gdLst/>
              <a:ahLst/>
              <a:cxnLst/>
              <a:rect l="l" t="t" r="r" b="b"/>
              <a:pathLst>
                <a:path w="8699" h="17082" extrusionOk="0">
                  <a:moveTo>
                    <a:pt x="0" y="1"/>
                  </a:moveTo>
                  <a:cubicBezTo>
                    <a:pt x="1" y="1"/>
                    <a:pt x="7788" y="2866"/>
                    <a:pt x="8083" y="17049"/>
                  </a:cubicBezTo>
                  <a:cubicBezTo>
                    <a:pt x="8083" y="17049"/>
                    <a:pt x="8164" y="17082"/>
                    <a:pt x="8261" y="17082"/>
                  </a:cubicBezTo>
                  <a:cubicBezTo>
                    <a:pt x="8395" y="17082"/>
                    <a:pt x="8558" y="17019"/>
                    <a:pt x="8573" y="16719"/>
                  </a:cubicBezTo>
                  <a:cubicBezTo>
                    <a:pt x="8698" y="13837"/>
                    <a:pt x="8252" y="279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871050" y="2862450"/>
              <a:ext cx="279925" cy="139850"/>
            </a:xfrm>
            <a:custGeom>
              <a:avLst/>
              <a:gdLst/>
              <a:ahLst/>
              <a:cxnLst/>
              <a:rect l="l" t="t" r="r" b="b"/>
              <a:pathLst>
                <a:path w="11197" h="5594" extrusionOk="0">
                  <a:moveTo>
                    <a:pt x="5603" y="0"/>
                  </a:moveTo>
                  <a:cubicBezTo>
                    <a:pt x="2508" y="0"/>
                    <a:pt x="1" y="2507"/>
                    <a:pt x="1" y="5594"/>
                  </a:cubicBezTo>
                  <a:lnTo>
                    <a:pt x="11197" y="5594"/>
                  </a:lnTo>
                  <a:cubicBezTo>
                    <a:pt x="11197" y="2507"/>
                    <a:pt x="8690" y="0"/>
                    <a:pt x="5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-165774" y="5672490"/>
            <a:ext cx="1380601" cy="1406777"/>
            <a:chOff x="-124331" y="4254367"/>
            <a:chExt cx="1035451" cy="1055083"/>
          </a:xfrm>
        </p:grpSpPr>
        <p:sp>
          <p:nvSpPr>
            <p:cNvPr id="282" name="Google Shape;282;p16"/>
            <p:cNvSpPr/>
            <p:nvPr/>
          </p:nvSpPr>
          <p:spPr>
            <a:xfrm rot="1570958">
              <a:off x="63688" y="4312790"/>
              <a:ext cx="343745" cy="339417"/>
            </a:xfrm>
            <a:custGeom>
              <a:avLst/>
              <a:gdLst/>
              <a:ahLst/>
              <a:cxnLst/>
              <a:rect l="l" t="t" r="r" b="b"/>
              <a:pathLst>
                <a:path w="12071" h="11919" extrusionOk="0">
                  <a:moveTo>
                    <a:pt x="116" y="0"/>
                  </a:moveTo>
                  <a:lnTo>
                    <a:pt x="116" y="0"/>
                  </a:lnTo>
                  <a:cubicBezTo>
                    <a:pt x="116" y="0"/>
                    <a:pt x="0" y="6477"/>
                    <a:pt x="2623" y="9849"/>
                  </a:cubicBezTo>
                  <a:cubicBezTo>
                    <a:pt x="3463" y="10932"/>
                    <a:pt x="5455" y="11918"/>
                    <a:pt x="7145" y="11918"/>
                  </a:cubicBezTo>
                  <a:cubicBezTo>
                    <a:pt x="8128" y="11918"/>
                    <a:pt x="9009" y="11584"/>
                    <a:pt x="9501" y="10741"/>
                  </a:cubicBezTo>
                  <a:cubicBezTo>
                    <a:pt x="11767" y="9813"/>
                    <a:pt x="12070" y="6102"/>
                    <a:pt x="10322" y="3854"/>
                  </a:cubicBezTo>
                  <a:cubicBezTo>
                    <a:pt x="7699" y="482"/>
                    <a:pt x="117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6"/>
            <p:cNvSpPr/>
            <p:nvPr/>
          </p:nvSpPr>
          <p:spPr>
            <a:xfrm rot="1570852">
              <a:off x="430641" y="4570735"/>
              <a:ext cx="429428" cy="331268"/>
            </a:xfrm>
            <a:custGeom>
              <a:avLst/>
              <a:gdLst/>
              <a:ahLst/>
              <a:cxnLst/>
              <a:rect l="l" t="t" r="r" b="b"/>
              <a:pathLst>
                <a:path w="10867" h="8383" extrusionOk="0">
                  <a:moveTo>
                    <a:pt x="7799" y="1"/>
                  </a:moveTo>
                  <a:cubicBezTo>
                    <a:pt x="5910" y="1"/>
                    <a:pt x="3591" y="271"/>
                    <a:pt x="2195" y="1409"/>
                  </a:cubicBezTo>
                  <a:cubicBezTo>
                    <a:pt x="420" y="2854"/>
                    <a:pt x="1" y="5807"/>
                    <a:pt x="1606" y="6940"/>
                  </a:cubicBezTo>
                  <a:cubicBezTo>
                    <a:pt x="1930" y="7978"/>
                    <a:pt x="3014" y="8382"/>
                    <a:pt x="4179" y="8382"/>
                  </a:cubicBezTo>
                  <a:cubicBezTo>
                    <a:pt x="5294" y="8382"/>
                    <a:pt x="6483" y="8012"/>
                    <a:pt x="7146" y="7475"/>
                  </a:cubicBezTo>
                  <a:cubicBezTo>
                    <a:pt x="9796" y="5307"/>
                    <a:pt x="10867" y="222"/>
                    <a:pt x="10867" y="222"/>
                  </a:cubicBezTo>
                  <a:cubicBezTo>
                    <a:pt x="10867" y="222"/>
                    <a:pt x="9509" y="1"/>
                    <a:pt x="7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6"/>
            <p:cNvSpPr/>
            <p:nvPr/>
          </p:nvSpPr>
          <p:spPr>
            <a:xfrm rot="1570852">
              <a:off x="276038" y="4593141"/>
              <a:ext cx="344111" cy="675024"/>
            </a:xfrm>
            <a:custGeom>
              <a:avLst/>
              <a:gdLst/>
              <a:ahLst/>
              <a:cxnLst/>
              <a:rect l="l" t="t" r="r" b="b"/>
              <a:pathLst>
                <a:path w="8708" h="17082" extrusionOk="0">
                  <a:moveTo>
                    <a:pt x="8708" y="0"/>
                  </a:moveTo>
                  <a:cubicBezTo>
                    <a:pt x="447" y="2783"/>
                    <a:pt x="1" y="13828"/>
                    <a:pt x="134" y="16718"/>
                  </a:cubicBezTo>
                  <a:cubicBezTo>
                    <a:pt x="145" y="17018"/>
                    <a:pt x="305" y="17081"/>
                    <a:pt x="438" y="17081"/>
                  </a:cubicBezTo>
                  <a:cubicBezTo>
                    <a:pt x="534" y="17081"/>
                    <a:pt x="616" y="17048"/>
                    <a:pt x="616" y="17048"/>
                  </a:cubicBezTo>
                  <a:cubicBezTo>
                    <a:pt x="910" y="2856"/>
                    <a:pt x="8706" y="1"/>
                    <a:pt x="8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6"/>
            <p:cNvSpPr/>
            <p:nvPr/>
          </p:nvSpPr>
          <p:spPr>
            <a:xfrm rot="1570852">
              <a:off x="6947" y="4426934"/>
              <a:ext cx="343756" cy="675024"/>
            </a:xfrm>
            <a:custGeom>
              <a:avLst/>
              <a:gdLst/>
              <a:ahLst/>
              <a:cxnLst/>
              <a:rect l="l" t="t" r="r" b="b"/>
              <a:pathLst>
                <a:path w="8699" h="17082" extrusionOk="0">
                  <a:moveTo>
                    <a:pt x="0" y="1"/>
                  </a:moveTo>
                  <a:cubicBezTo>
                    <a:pt x="1" y="1"/>
                    <a:pt x="7788" y="2866"/>
                    <a:pt x="8083" y="17049"/>
                  </a:cubicBezTo>
                  <a:cubicBezTo>
                    <a:pt x="8083" y="17049"/>
                    <a:pt x="8164" y="17082"/>
                    <a:pt x="8261" y="17082"/>
                  </a:cubicBezTo>
                  <a:cubicBezTo>
                    <a:pt x="8395" y="17082"/>
                    <a:pt x="8558" y="17019"/>
                    <a:pt x="8573" y="16719"/>
                  </a:cubicBezTo>
                  <a:cubicBezTo>
                    <a:pt x="8698" y="13837"/>
                    <a:pt x="8252" y="279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9499" y="4922111"/>
              <a:ext cx="442477" cy="221061"/>
            </a:xfrm>
            <a:custGeom>
              <a:avLst/>
              <a:gdLst/>
              <a:ahLst/>
              <a:cxnLst/>
              <a:rect l="l" t="t" r="r" b="b"/>
              <a:pathLst>
                <a:path w="11197" h="5594" extrusionOk="0">
                  <a:moveTo>
                    <a:pt x="5603" y="0"/>
                  </a:moveTo>
                  <a:cubicBezTo>
                    <a:pt x="2508" y="0"/>
                    <a:pt x="1" y="2507"/>
                    <a:pt x="1" y="5594"/>
                  </a:cubicBezTo>
                  <a:lnTo>
                    <a:pt x="11197" y="5594"/>
                  </a:lnTo>
                  <a:cubicBezTo>
                    <a:pt x="11197" y="2507"/>
                    <a:pt x="8690" y="0"/>
                    <a:pt x="5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66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1216217"/>
            <a:ext cx="3518000" cy="25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960000" y="4153384"/>
            <a:ext cx="35180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7"/>
          <p:cNvSpPr>
            <a:spLocks noGrp="1"/>
          </p:cNvSpPr>
          <p:nvPr>
            <p:ph type="pic" idx="2"/>
          </p:nvPr>
        </p:nvSpPr>
        <p:spPr>
          <a:xfrm>
            <a:off x="5405433" y="1064867"/>
            <a:ext cx="5835600" cy="47284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292" name="Google Shape;292;p17"/>
          <p:cNvGrpSpPr/>
          <p:nvPr/>
        </p:nvGrpSpPr>
        <p:grpSpPr>
          <a:xfrm>
            <a:off x="-545790" y="-232067"/>
            <a:ext cx="13231801" cy="6626717"/>
            <a:chOff x="-409343" y="-174050"/>
            <a:chExt cx="9923851" cy="4970038"/>
          </a:xfrm>
        </p:grpSpPr>
        <p:grpSp>
          <p:nvGrpSpPr>
            <p:cNvPr id="293" name="Google Shape;293;p17"/>
            <p:cNvGrpSpPr/>
            <p:nvPr/>
          </p:nvGrpSpPr>
          <p:grpSpPr>
            <a:xfrm rot="5837887" flipH="1">
              <a:off x="-155501" y="3919671"/>
              <a:ext cx="592694" cy="1033459"/>
              <a:chOff x="1237799" y="2100270"/>
              <a:chExt cx="349541" cy="609481"/>
            </a:xfrm>
          </p:grpSpPr>
          <p:sp>
            <p:nvSpPr>
              <p:cNvPr id="294" name="Google Shape;294;p17"/>
              <p:cNvSpPr/>
              <p:nvPr/>
            </p:nvSpPr>
            <p:spPr>
              <a:xfrm rot="608544">
                <a:off x="1261678" y="2124514"/>
                <a:ext cx="301783" cy="297983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 rot="608544">
                <a:off x="1318934" y="2266878"/>
                <a:ext cx="217481" cy="427062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17"/>
            <p:cNvGrpSpPr/>
            <p:nvPr/>
          </p:nvGrpSpPr>
          <p:grpSpPr>
            <a:xfrm rot="-7538836" flipH="1">
              <a:off x="8709034" y="-159164"/>
              <a:ext cx="527213" cy="955528"/>
              <a:chOff x="1156898" y="3430037"/>
              <a:chExt cx="310925" cy="563525"/>
            </a:xfrm>
          </p:grpSpPr>
          <p:sp>
            <p:nvSpPr>
              <p:cNvPr id="297" name="Google Shape;297;p17"/>
              <p:cNvSpPr/>
              <p:nvPr/>
            </p:nvSpPr>
            <p:spPr>
              <a:xfrm>
                <a:off x="1156898" y="3430037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1250348" y="3566512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58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8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1335233" y="2561200"/>
            <a:ext cx="431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1335233" y="3223200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3" name="Google Shape;303;p18"/>
          <p:cNvGrpSpPr/>
          <p:nvPr/>
        </p:nvGrpSpPr>
        <p:grpSpPr>
          <a:xfrm>
            <a:off x="-252691" y="-279105"/>
            <a:ext cx="12560541" cy="7123385"/>
            <a:chOff x="-189518" y="-209329"/>
            <a:chExt cx="9420406" cy="5342539"/>
          </a:xfrm>
        </p:grpSpPr>
        <p:grpSp>
          <p:nvGrpSpPr>
            <p:cNvPr id="304" name="Google Shape;304;p18"/>
            <p:cNvGrpSpPr/>
            <p:nvPr/>
          </p:nvGrpSpPr>
          <p:grpSpPr>
            <a:xfrm rot="-3950949">
              <a:off x="8179274" y="3841157"/>
              <a:ext cx="940302" cy="852860"/>
              <a:chOff x="4357538" y="2124225"/>
              <a:chExt cx="748038" cy="678475"/>
            </a:xfrm>
          </p:grpSpPr>
          <p:sp>
            <p:nvSpPr>
              <p:cNvPr id="305" name="Google Shape;305;p18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18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18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" name="Google Shape;310;p18"/>
            <p:cNvGrpSpPr/>
            <p:nvPr/>
          </p:nvGrpSpPr>
          <p:grpSpPr>
            <a:xfrm rot="-9733257">
              <a:off x="741344" y="-86145"/>
              <a:ext cx="940230" cy="852795"/>
              <a:chOff x="4357538" y="2124225"/>
              <a:chExt cx="748038" cy="678475"/>
            </a:xfrm>
          </p:grpSpPr>
          <p:sp>
            <p:nvSpPr>
              <p:cNvPr id="311" name="Google Shape;311;p18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18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18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" name="Google Shape;316;p18"/>
            <p:cNvGrpSpPr/>
            <p:nvPr/>
          </p:nvGrpSpPr>
          <p:grpSpPr>
            <a:xfrm rot="4878079">
              <a:off x="-167040" y="4177595"/>
              <a:ext cx="940252" cy="852815"/>
              <a:chOff x="4357538" y="2124225"/>
              <a:chExt cx="748038" cy="678475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56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9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6388951" y="2377800"/>
            <a:ext cx="350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6389117" y="3039800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6" name="Google Shape;326;p19"/>
          <p:cNvGrpSpPr/>
          <p:nvPr/>
        </p:nvGrpSpPr>
        <p:grpSpPr>
          <a:xfrm>
            <a:off x="-211300" y="-262852"/>
            <a:ext cx="12661296" cy="7421355"/>
            <a:chOff x="-158475" y="-197139"/>
            <a:chExt cx="9495972" cy="5566016"/>
          </a:xfrm>
        </p:grpSpPr>
        <p:grpSp>
          <p:nvGrpSpPr>
            <p:cNvPr id="327" name="Google Shape;327;p19"/>
            <p:cNvGrpSpPr/>
            <p:nvPr/>
          </p:nvGrpSpPr>
          <p:grpSpPr>
            <a:xfrm rot="-2366353">
              <a:off x="8198489" y="4327886"/>
              <a:ext cx="988387" cy="822295"/>
              <a:chOff x="3341590" y="1831950"/>
              <a:chExt cx="424285" cy="359150"/>
            </a:xfrm>
          </p:grpSpPr>
          <p:sp>
            <p:nvSpPr>
              <p:cNvPr id="328" name="Google Shape;328;p19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 rot="-7483409">
                <a:off x="3351021" y="1997131"/>
                <a:ext cx="162941" cy="109639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 rot="-7483409">
                <a:off x="3378758" y="2049492"/>
                <a:ext cx="147382" cy="66427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 rot="8881365">
              <a:off x="-13870" y="1106"/>
              <a:ext cx="988962" cy="821844"/>
              <a:chOff x="3341590" y="1831950"/>
              <a:chExt cx="424285" cy="35915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 rot="-7483409">
                <a:off x="3351021" y="1997131"/>
                <a:ext cx="162941" cy="109639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 rot="-7483409">
                <a:off x="3378758" y="2049492"/>
                <a:ext cx="147382" cy="66427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67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0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2550767" y="4199300"/>
            <a:ext cx="431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subTitle" idx="1"/>
          </p:nvPr>
        </p:nvSpPr>
        <p:spPr>
          <a:xfrm>
            <a:off x="2550767" y="4861300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>
            <a:off x="-165775" y="-409937"/>
            <a:ext cx="12776736" cy="7516479"/>
            <a:chOff x="-124331" y="-327909"/>
            <a:chExt cx="9582552" cy="5637359"/>
          </a:xfrm>
        </p:grpSpPr>
        <p:grpSp>
          <p:nvGrpSpPr>
            <p:cNvPr id="342" name="Google Shape;342;p20"/>
            <p:cNvGrpSpPr/>
            <p:nvPr/>
          </p:nvGrpSpPr>
          <p:grpSpPr>
            <a:xfrm>
              <a:off x="-124331" y="4254367"/>
              <a:ext cx="1035451" cy="1055083"/>
              <a:chOff x="-124331" y="4254367"/>
              <a:chExt cx="1035451" cy="1055083"/>
            </a:xfrm>
          </p:grpSpPr>
          <p:sp>
            <p:nvSpPr>
              <p:cNvPr id="343" name="Google Shape;343;p20"/>
              <p:cNvSpPr/>
              <p:nvPr/>
            </p:nvSpPr>
            <p:spPr>
              <a:xfrm rot="1570958">
                <a:off x="63688" y="4312790"/>
                <a:ext cx="343745" cy="339417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 rot="1570852">
                <a:off x="430641" y="4570735"/>
                <a:ext cx="429428" cy="331268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8383" extrusionOk="0">
                    <a:moveTo>
                      <a:pt x="7799" y="1"/>
                    </a:moveTo>
                    <a:cubicBezTo>
                      <a:pt x="5910" y="1"/>
                      <a:pt x="3591" y="271"/>
                      <a:pt x="2195" y="1409"/>
                    </a:cubicBezTo>
                    <a:cubicBezTo>
                      <a:pt x="420" y="2854"/>
                      <a:pt x="1" y="5807"/>
                      <a:pt x="1606" y="6940"/>
                    </a:cubicBezTo>
                    <a:cubicBezTo>
                      <a:pt x="1930" y="7978"/>
                      <a:pt x="3014" y="8382"/>
                      <a:pt x="4179" y="8382"/>
                    </a:cubicBezTo>
                    <a:cubicBezTo>
                      <a:pt x="5294" y="8382"/>
                      <a:pt x="6483" y="8012"/>
                      <a:pt x="7146" y="7475"/>
                    </a:cubicBezTo>
                    <a:cubicBezTo>
                      <a:pt x="9796" y="5307"/>
                      <a:pt x="10867" y="222"/>
                      <a:pt x="10867" y="222"/>
                    </a:cubicBezTo>
                    <a:cubicBezTo>
                      <a:pt x="10867" y="222"/>
                      <a:pt x="9509" y="1"/>
                      <a:pt x="7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 rot="1570852">
                <a:off x="276038" y="4593141"/>
                <a:ext cx="344111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7082" extrusionOk="0">
                    <a:moveTo>
                      <a:pt x="8708" y="0"/>
                    </a:moveTo>
                    <a:cubicBezTo>
                      <a:pt x="447" y="2783"/>
                      <a:pt x="1" y="13828"/>
                      <a:pt x="134" y="16718"/>
                    </a:cubicBezTo>
                    <a:cubicBezTo>
                      <a:pt x="145" y="17018"/>
                      <a:pt x="305" y="17081"/>
                      <a:pt x="438" y="17081"/>
                    </a:cubicBezTo>
                    <a:cubicBezTo>
                      <a:pt x="534" y="17081"/>
                      <a:pt x="616" y="17048"/>
                      <a:pt x="616" y="17048"/>
                    </a:cubicBezTo>
                    <a:cubicBezTo>
                      <a:pt x="910" y="2856"/>
                      <a:pt x="8706" y="1"/>
                      <a:pt x="8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 rot="1570852">
                <a:off x="6947" y="4426934"/>
                <a:ext cx="343756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39499" y="4922111"/>
                <a:ext cx="442477" cy="221061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5594" extrusionOk="0">
                    <a:moveTo>
                      <a:pt x="5603" y="0"/>
                    </a:moveTo>
                    <a:cubicBezTo>
                      <a:pt x="2508" y="0"/>
                      <a:pt x="1" y="2507"/>
                      <a:pt x="1" y="5594"/>
                    </a:cubicBezTo>
                    <a:lnTo>
                      <a:pt x="11197" y="5594"/>
                    </a:lnTo>
                    <a:cubicBezTo>
                      <a:pt x="11197" y="2507"/>
                      <a:pt x="8690" y="0"/>
                      <a:pt x="5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Google Shape;348;p20"/>
            <p:cNvGrpSpPr/>
            <p:nvPr/>
          </p:nvGrpSpPr>
          <p:grpSpPr>
            <a:xfrm>
              <a:off x="8476216" y="1966118"/>
              <a:ext cx="982005" cy="1211257"/>
              <a:chOff x="8317012" y="-156769"/>
              <a:chExt cx="982005" cy="1211257"/>
            </a:xfrm>
          </p:grpSpPr>
          <p:grpSp>
            <p:nvGrpSpPr>
              <p:cNvPr id="349" name="Google Shape;349;p20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350" name="Google Shape;350;p20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20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2" name="Google Shape;352;p20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353" name="Google Shape;353;p20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" name="Google Shape;354;p20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5" name="Google Shape;355;p20"/>
            <p:cNvGrpSpPr/>
            <p:nvPr/>
          </p:nvGrpSpPr>
          <p:grpSpPr>
            <a:xfrm rot="-5602250">
              <a:off x="1973868" y="-407777"/>
              <a:ext cx="982035" cy="1211294"/>
              <a:chOff x="8317012" y="-156769"/>
              <a:chExt cx="982005" cy="1211257"/>
            </a:xfrm>
          </p:grpSpPr>
          <p:grpSp>
            <p:nvGrpSpPr>
              <p:cNvPr id="356" name="Google Shape;356;p20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357" name="Google Shape;357;p20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20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9" name="Google Shape;359;p20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360" name="Google Shape;360;p20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1" name="Google Shape;361;p20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7004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1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subTitle" idx="1"/>
          </p:nvPr>
        </p:nvSpPr>
        <p:spPr>
          <a:xfrm>
            <a:off x="7205780" y="3787584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2"/>
          </p:nvPr>
        </p:nvSpPr>
        <p:spPr>
          <a:xfrm>
            <a:off x="1645417" y="3787584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3"/>
          </p:nvPr>
        </p:nvSpPr>
        <p:spPr>
          <a:xfrm>
            <a:off x="1645417" y="3222667"/>
            <a:ext cx="3340800" cy="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68" name="Google Shape;368;p21"/>
          <p:cNvSpPr txBox="1">
            <a:spLocks noGrp="1"/>
          </p:cNvSpPr>
          <p:nvPr>
            <p:ph type="subTitle" idx="4"/>
          </p:nvPr>
        </p:nvSpPr>
        <p:spPr>
          <a:xfrm>
            <a:off x="7205784" y="3222667"/>
            <a:ext cx="3340800" cy="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369" name="Google Shape;369;p21"/>
          <p:cNvGrpSpPr/>
          <p:nvPr/>
        </p:nvGrpSpPr>
        <p:grpSpPr>
          <a:xfrm rot="10800000">
            <a:off x="-494305" y="3024171"/>
            <a:ext cx="13180316" cy="3255495"/>
            <a:chOff x="-370729" y="1621153"/>
            <a:chExt cx="9885237" cy="2441621"/>
          </a:xfrm>
        </p:grpSpPr>
        <p:grpSp>
          <p:nvGrpSpPr>
            <p:cNvPr id="370" name="Google Shape;370;p21"/>
            <p:cNvGrpSpPr/>
            <p:nvPr/>
          </p:nvGrpSpPr>
          <p:grpSpPr>
            <a:xfrm rot="5837887" flipH="1">
              <a:off x="-126954" y="1465550"/>
              <a:ext cx="527216" cy="955534"/>
              <a:chOff x="2715175" y="2312475"/>
              <a:chExt cx="310925" cy="563525"/>
            </a:xfrm>
          </p:grpSpPr>
          <p:sp>
            <p:nvSpPr>
              <p:cNvPr id="371" name="Google Shape;371;p21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21"/>
            <p:cNvGrpSpPr/>
            <p:nvPr/>
          </p:nvGrpSpPr>
          <p:grpSpPr>
            <a:xfrm rot="-7538836" flipH="1">
              <a:off x="8709034" y="3092361"/>
              <a:ext cx="527213" cy="955528"/>
              <a:chOff x="2715175" y="2312475"/>
              <a:chExt cx="310925" cy="563525"/>
            </a:xfrm>
          </p:grpSpPr>
          <p:sp>
            <p:nvSpPr>
              <p:cNvPr id="374" name="Google Shape;374;p21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2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1"/>
          </p:nvPr>
        </p:nvSpPr>
        <p:spPr>
          <a:xfrm>
            <a:off x="6227013" y="1953667"/>
            <a:ext cx="4434400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2"/>
          </p:nvPr>
        </p:nvSpPr>
        <p:spPr>
          <a:xfrm>
            <a:off x="1530584" y="1953667"/>
            <a:ext cx="4434400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81" name="Google Shape;381;p22"/>
          <p:cNvGrpSpPr/>
          <p:nvPr/>
        </p:nvGrpSpPr>
        <p:grpSpPr>
          <a:xfrm>
            <a:off x="-215403" y="-305029"/>
            <a:ext cx="12669873" cy="7430940"/>
            <a:chOff x="-161553" y="-262866"/>
            <a:chExt cx="9502405" cy="5573205"/>
          </a:xfrm>
        </p:grpSpPr>
        <p:grpSp>
          <p:nvGrpSpPr>
            <p:cNvPr id="382" name="Google Shape;382;p22"/>
            <p:cNvGrpSpPr/>
            <p:nvPr/>
          </p:nvGrpSpPr>
          <p:grpSpPr>
            <a:xfrm rot="-8425867" flipH="1">
              <a:off x="8199243" y="-42987"/>
              <a:ext cx="990233" cy="829797"/>
              <a:chOff x="3341590" y="1831950"/>
              <a:chExt cx="424285" cy="361440"/>
            </a:xfrm>
          </p:grpSpPr>
          <p:sp>
            <p:nvSpPr>
              <p:cNvPr id="383" name="Google Shape;383;p22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3464235" y="190754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 rot="-7483409">
                <a:off x="3351021" y="1997131"/>
                <a:ext cx="162941" cy="109639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 rot="-7483409">
                <a:off x="3378758" y="2049492"/>
                <a:ext cx="147382" cy="66427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" name="Google Shape;387;p22"/>
            <p:cNvGrpSpPr/>
            <p:nvPr/>
          </p:nvGrpSpPr>
          <p:grpSpPr>
            <a:xfrm rot="1925756" flipH="1">
              <a:off x="-16051" y="4280758"/>
              <a:ext cx="990245" cy="830324"/>
              <a:chOff x="3341590" y="1831950"/>
              <a:chExt cx="424285" cy="361666"/>
            </a:xfrm>
          </p:grpSpPr>
          <p:sp>
            <p:nvSpPr>
              <p:cNvPr id="388" name="Google Shape;388;p22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3464544" y="1907766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 rot="-7483409">
                <a:off x="3351021" y="1997131"/>
                <a:ext cx="162941" cy="109639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 rot="-7483409">
                <a:off x="3378758" y="2049492"/>
                <a:ext cx="147382" cy="66427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97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-199715" y="-112838"/>
            <a:ext cx="12146780" cy="7072009"/>
            <a:chOff x="-149787" y="-84629"/>
            <a:chExt cx="9110085" cy="5304007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7884988" y="4530097"/>
              <a:ext cx="1075310" cy="689281"/>
              <a:chOff x="7884988" y="4530097"/>
              <a:chExt cx="1075310" cy="689281"/>
            </a:xfrm>
          </p:grpSpPr>
          <p:grpSp>
            <p:nvGrpSpPr>
              <p:cNvPr id="59" name="Google Shape;59;p4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60" name="Google Shape;60;p4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4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" name="Google Shape;62;p4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63" name="Google Shape;63;p4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" name="Google Shape;64;p4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5" name="Google Shape;65;p4"/>
            <p:cNvGrpSpPr/>
            <p:nvPr/>
          </p:nvGrpSpPr>
          <p:grpSpPr>
            <a:xfrm rot="2700000">
              <a:off x="26835" y="19254"/>
              <a:ext cx="604461" cy="749939"/>
              <a:chOff x="3450925" y="1831950"/>
              <a:chExt cx="314950" cy="390750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41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>
            <a:spLocks noGrp="1"/>
          </p:cNvSpPr>
          <p:nvPr>
            <p:ph type="body" idx="1"/>
          </p:nvPr>
        </p:nvSpPr>
        <p:spPr>
          <a:xfrm>
            <a:off x="950800" y="1515733"/>
            <a:ext cx="5145200" cy="4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body" idx="2"/>
          </p:nvPr>
        </p:nvSpPr>
        <p:spPr>
          <a:xfrm>
            <a:off x="6096000" y="1515733"/>
            <a:ext cx="5145200" cy="4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23"/>
          <p:cNvGrpSpPr/>
          <p:nvPr/>
        </p:nvGrpSpPr>
        <p:grpSpPr>
          <a:xfrm>
            <a:off x="-587743" y="2281001"/>
            <a:ext cx="13273905" cy="3296079"/>
            <a:chOff x="-440920" y="3077475"/>
            <a:chExt cx="9955429" cy="2472059"/>
          </a:xfrm>
        </p:grpSpPr>
        <p:grpSp>
          <p:nvGrpSpPr>
            <p:cNvPr id="398" name="Google Shape;398;p23"/>
            <p:cNvGrpSpPr/>
            <p:nvPr/>
          </p:nvGrpSpPr>
          <p:grpSpPr>
            <a:xfrm rot="5837887" flipH="1">
              <a:off x="-219379" y="4573469"/>
              <a:ext cx="730257" cy="1089400"/>
              <a:chOff x="798788" y="2029831"/>
              <a:chExt cx="430668" cy="642472"/>
            </a:xfrm>
          </p:grpSpPr>
          <p:sp>
            <p:nvSpPr>
              <p:cNvPr id="399" name="Google Shape;399;p23"/>
              <p:cNvSpPr/>
              <p:nvPr/>
            </p:nvSpPr>
            <p:spPr>
              <a:xfrm rot="1530402">
                <a:off x="878244" y="2080282"/>
                <a:ext cx="301763" cy="297963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 rot="1530402">
                <a:off x="880134" y="2219258"/>
                <a:ext cx="217467" cy="427033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" name="Google Shape;401;p23"/>
            <p:cNvGrpSpPr/>
            <p:nvPr/>
          </p:nvGrpSpPr>
          <p:grpSpPr>
            <a:xfrm rot="-7538836" flipH="1">
              <a:off x="8709034" y="3092361"/>
              <a:ext cx="527213" cy="955528"/>
              <a:chOff x="2715175" y="2312475"/>
              <a:chExt cx="310925" cy="563525"/>
            </a:xfrm>
          </p:grpSpPr>
          <p:sp>
            <p:nvSpPr>
              <p:cNvPr id="402" name="Google Shape;402;p23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3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17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4"/>
          <p:cNvSpPr txBox="1">
            <a:spLocks noGrp="1"/>
          </p:cNvSpPr>
          <p:nvPr>
            <p:ph type="body" idx="1"/>
          </p:nvPr>
        </p:nvSpPr>
        <p:spPr>
          <a:xfrm>
            <a:off x="950800" y="1515733"/>
            <a:ext cx="5145200" cy="4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body" idx="2"/>
          </p:nvPr>
        </p:nvSpPr>
        <p:spPr>
          <a:xfrm>
            <a:off x="6096000" y="1515733"/>
            <a:ext cx="5145200" cy="4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24"/>
          <p:cNvGrpSpPr/>
          <p:nvPr/>
        </p:nvGrpSpPr>
        <p:grpSpPr>
          <a:xfrm>
            <a:off x="-384169" y="922079"/>
            <a:ext cx="12624015" cy="6395085"/>
            <a:chOff x="-288127" y="691559"/>
            <a:chExt cx="9468011" cy="4796314"/>
          </a:xfrm>
        </p:grpSpPr>
        <p:grpSp>
          <p:nvGrpSpPr>
            <p:cNvPr id="410" name="Google Shape;410;p24"/>
            <p:cNvGrpSpPr/>
            <p:nvPr/>
          </p:nvGrpSpPr>
          <p:grpSpPr>
            <a:xfrm>
              <a:off x="8560164" y="3603625"/>
              <a:ext cx="619720" cy="1884248"/>
              <a:chOff x="5578575" y="1825038"/>
              <a:chExt cx="419950" cy="1276850"/>
            </a:xfrm>
          </p:grpSpPr>
          <p:sp>
            <p:nvSpPr>
              <p:cNvPr id="411" name="Google Shape;411;p24"/>
              <p:cNvSpPr/>
              <p:nvPr/>
            </p:nvSpPr>
            <p:spPr>
              <a:xfrm>
                <a:off x="5823225" y="2252338"/>
                <a:ext cx="175300" cy="849550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33982" extrusionOk="0">
                    <a:moveTo>
                      <a:pt x="6537" y="1"/>
                    </a:moveTo>
                    <a:cubicBezTo>
                      <a:pt x="6464" y="1"/>
                      <a:pt x="6387" y="27"/>
                      <a:pt x="6317" y="90"/>
                    </a:cubicBezTo>
                    <a:cubicBezTo>
                      <a:pt x="6156" y="242"/>
                      <a:pt x="6049" y="384"/>
                      <a:pt x="5924" y="545"/>
                    </a:cubicBezTo>
                    <a:cubicBezTo>
                      <a:pt x="5157" y="1606"/>
                      <a:pt x="4693" y="2864"/>
                      <a:pt x="4399" y="4131"/>
                    </a:cubicBezTo>
                    <a:cubicBezTo>
                      <a:pt x="3730" y="6986"/>
                      <a:pt x="4042" y="9930"/>
                      <a:pt x="4086" y="12820"/>
                    </a:cubicBezTo>
                    <a:cubicBezTo>
                      <a:pt x="4176" y="18628"/>
                      <a:pt x="4425" y="26514"/>
                      <a:pt x="1464" y="31608"/>
                    </a:cubicBezTo>
                    <a:cubicBezTo>
                      <a:pt x="1098" y="32188"/>
                      <a:pt x="679" y="32732"/>
                      <a:pt x="197" y="33196"/>
                    </a:cubicBezTo>
                    <a:cubicBezTo>
                      <a:pt x="10" y="33374"/>
                      <a:pt x="1" y="33668"/>
                      <a:pt x="179" y="33847"/>
                    </a:cubicBezTo>
                    <a:cubicBezTo>
                      <a:pt x="269" y="33937"/>
                      <a:pt x="387" y="33982"/>
                      <a:pt x="505" y="33982"/>
                    </a:cubicBezTo>
                    <a:cubicBezTo>
                      <a:pt x="619" y="33982"/>
                      <a:pt x="733" y="33939"/>
                      <a:pt x="821" y="33856"/>
                    </a:cubicBezTo>
                    <a:cubicBezTo>
                      <a:pt x="1366" y="33312"/>
                      <a:pt x="1829" y="32705"/>
                      <a:pt x="2222" y="32072"/>
                    </a:cubicBezTo>
                    <a:cubicBezTo>
                      <a:pt x="5273" y="26764"/>
                      <a:pt x="4970" y="18788"/>
                      <a:pt x="4836" y="12802"/>
                    </a:cubicBezTo>
                    <a:cubicBezTo>
                      <a:pt x="4747" y="9287"/>
                      <a:pt x="4283" y="5603"/>
                      <a:pt x="5701" y="2284"/>
                    </a:cubicBezTo>
                    <a:cubicBezTo>
                      <a:pt x="5969" y="1678"/>
                      <a:pt x="6299" y="1062"/>
                      <a:pt x="6754" y="572"/>
                    </a:cubicBezTo>
                    <a:cubicBezTo>
                      <a:pt x="7011" y="335"/>
                      <a:pt x="6796" y="1"/>
                      <a:pt x="6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5630525" y="2516913"/>
                <a:ext cx="253400" cy="273625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10945" extrusionOk="0">
                    <a:moveTo>
                      <a:pt x="7795" y="0"/>
                    </a:moveTo>
                    <a:cubicBezTo>
                      <a:pt x="7305" y="0"/>
                      <a:pt x="6765" y="48"/>
                      <a:pt x="6228" y="185"/>
                    </a:cubicBezTo>
                    <a:cubicBezTo>
                      <a:pt x="4488" y="640"/>
                      <a:pt x="2035" y="1746"/>
                      <a:pt x="1437" y="2407"/>
                    </a:cubicBezTo>
                    <a:cubicBezTo>
                      <a:pt x="1" y="3995"/>
                      <a:pt x="215" y="8196"/>
                      <a:pt x="152" y="10944"/>
                    </a:cubicBezTo>
                    <a:cubicBezTo>
                      <a:pt x="152" y="10944"/>
                      <a:pt x="509" y="10453"/>
                      <a:pt x="2356" y="8741"/>
                    </a:cubicBezTo>
                    <a:cubicBezTo>
                      <a:pt x="4203" y="7028"/>
                      <a:pt x="6058" y="7117"/>
                      <a:pt x="7744" y="4806"/>
                    </a:cubicBezTo>
                    <a:cubicBezTo>
                      <a:pt x="8743" y="3450"/>
                      <a:pt x="10135" y="2469"/>
                      <a:pt x="9743" y="239"/>
                    </a:cubicBezTo>
                    <a:cubicBezTo>
                      <a:pt x="9743" y="239"/>
                      <a:pt x="8894" y="0"/>
                      <a:pt x="77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24"/>
              <p:cNvSpPr/>
              <p:nvPr/>
            </p:nvSpPr>
            <p:spPr>
              <a:xfrm>
                <a:off x="5655125" y="2518588"/>
                <a:ext cx="224100" cy="224400"/>
              </a:xfrm>
              <a:custGeom>
                <a:avLst/>
                <a:gdLst/>
                <a:ahLst/>
                <a:cxnLst/>
                <a:rect l="l" t="t" r="r" b="b"/>
                <a:pathLst>
                  <a:path w="8964" h="8976" extrusionOk="0">
                    <a:moveTo>
                      <a:pt x="8768" y="1"/>
                    </a:moveTo>
                    <a:cubicBezTo>
                      <a:pt x="8741" y="1"/>
                      <a:pt x="8713" y="7"/>
                      <a:pt x="8687" y="20"/>
                    </a:cubicBezTo>
                    <a:cubicBezTo>
                      <a:pt x="4512" y="1983"/>
                      <a:pt x="1417" y="4383"/>
                      <a:pt x="7" y="8950"/>
                    </a:cubicBezTo>
                    <a:cubicBezTo>
                      <a:pt x="1" y="8963"/>
                      <a:pt x="17" y="8975"/>
                      <a:pt x="30" y="8975"/>
                    </a:cubicBezTo>
                    <a:cubicBezTo>
                      <a:pt x="35" y="8975"/>
                      <a:pt x="40" y="8973"/>
                      <a:pt x="43" y="8968"/>
                    </a:cubicBezTo>
                    <a:cubicBezTo>
                      <a:pt x="516" y="8013"/>
                      <a:pt x="1015" y="7077"/>
                      <a:pt x="1559" y="6176"/>
                    </a:cubicBezTo>
                    <a:cubicBezTo>
                      <a:pt x="2112" y="5275"/>
                      <a:pt x="2674" y="4365"/>
                      <a:pt x="3442" y="3642"/>
                    </a:cubicBezTo>
                    <a:cubicBezTo>
                      <a:pt x="3825" y="3276"/>
                      <a:pt x="4262" y="2982"/>
                      <a:pt x="4700" y="2679"/>
                    </a:cubicBezTo>
                    <a:cubicBezTo>
                      <a:pt x="6011" y="1795"/>
                      <a:pt x="7394" y="984"/>
                      <a:pt x="8830" y="332"/>
                    </a:cubicBezTo>
                    <a:cubicBezTo>
                      <a:pt x="8919" y="297"/>
                      <a:pt x="8964" y="190"/>
                      <a:pt x="8919" y="100"/>
                    </a:cubicBezTo>
                    <a:cubicBezTo>
                      <a:pt x="8894" y="37"/>
                      <a:pt x="8833" y="1"/>
                      <a:pt x="8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4"/>
              <p:cNvSpPr/>
              <p:nvPr/>
            </p:nvSpPr>
            <p:spPr>
              <a:xfrm>
                <a:off x="5866275" y="2505663"/>
                <a:ext cx="745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921" extrusionOk="0">
                    <a:moveTo>
                      <a:pt x="1567" y="1"/>
                    </a:moveTo>
                    <a:cubicBezTo>
                      <a:pt x="1144" y="1"/>
                      <a:pt x="640" y="152"/>
                      <a:pt x="81" y="609"/>
                    </a:cubicBezTo>
                    <a:cubicBezTo>
                      <a:pt x="9" y="671"/>
                      <a:pt x="0" y="787"/>
                      <a:pt x="63" y="858"/>
                    </a:cubicBezTo>
                    <a:cubicBezTo>
                      <a:pt x="98" y="903"/>
                      <a:pt x="143" y="921"/>
                      <a:pt x="197" y="921"/>
                    </a:cubicBezTo>
                    <a:cubicBezTo>
                      <a:pt x="232" y="921"/>
                      <a:pt x="277" y="903"/>
                      <a:pt x="304" y="876"/>
                    </a:cubicBezTo>
                    <a:cubicBezTo>
                      <a:pt x="792" y="476"/>
                      <a:pt x="1223" y="345"/>
                      <a:pt x="1579" y="345"/>
                    </a:cubicBezTo>
                    <a:cubicBezTo>
                      <a:pt x="2230" y="345"/>
                      <a:pt x="2627" y="785"/>
                      <a:pt x="2650" y="814"/>
                    </a:cubicBezTo>
                    <a:cubicBezTo>
                      <a:pt x="2684" y="853"/>
                      <a:pt x="2735" y="873"/>
                      <a:pt x="2785" y="873"/>
                    </a:cubicBezTo>
                    <a:cubicBezTo>
                      <a:pt x="2826" y="873"/>
                      <a:pt x="2868" y="860"/>
                      <a:pt x="2900" y="832"/>
                    </a:cubicBezTo>
                    <a:cubicBezTo>
                      <a:pt x="2971" y="769"/>
                      <a:pt x="2980" y="653"/>
                      <a:pt x="2918" y="582"/>
                    </a:cubicBezTo>
                    <a:cubicBezTo>
                      <a:pt x="2906" y="576"/>
                      <a:pt x="2391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24"/>
              <p:cNvSpPr/>
              <p:nvPr/>
            </p:nvSpPr>
            <p:spPr>
              <a:xfrm>
                <a:off x="5578575" y="1825038"/>
                <a:ext cx="402125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16085" h="15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47" y="2391"/>
                      <a:pt x="5076" y="5593"/>
                      <a:pt x="5442" y="7547"/>
                    </a:cubicBezTo>
                    <a:cubicBezTo>
                      <a:pt x="5808" y="9501"/>
                      <a:pt x="7762" y="9974"/>
                      <a:pt x="9644" y="12837"/>
                    </a:cubicBezTo>
                    <a:cubicBezTo>
                      <a:pt x="10927" y="14805"/>
                      <a:pt x="12814" y="15115"/>
                      <a:pt x="13875" y="15115"/>
                    </a:cubicBezTo>
                    <a:cubicBezTo>
                      <a:pt x="14362" y="15115"/>
                      <a:pt x="14675" y="15050"/>
                      <a:pt x="14675" y="15050"/>
                    </a:cubicBezTo>
                    <a:cubicBezTo>
                      <a:pt x="14675" y="15050"/>
                      <a:pt x="16031" y="14238"/>
                      <a:pt x="16058" y="12177"/>
                    </a:cubicBezTo>
                    <a:cubicBezTo>
                      <a:pt x="16085" y="10116"/>
                      <a:pt x="14363" y="8769"/>
                      <a:pt x="13444" y="6610"/>
                    </a:cubicBezTo>
                    <a:cubicBezTo>
                      <a:pt x="12900" y="5335"/>
                      <a:pt x="11838" y="3791"/>
                      <a:pt x="8377" y="2471"/>
                    </a:cubicBezTo>
                    <a:cubicBezTo>
                      <a:pt x="4907" y="115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5667400" y="1875988"/>
                <a:ext cx="284975" cy="331675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3267" extrusionOk="0">
                    <a:moveTo>
                      <a:pt x="30" y="1"/>
                    </a:moveTo>
                    <a:cubicBezTo>
                      <a:pt x="11" y="1"/>
                      <a:pt x="1" y="33"/>
                      <a:pt x="16" y="41"/>
                    </a:cubicBezTo>
                    <a:cubicBezTo>
                      <a:pt x="1229" y="844"/>
                      <a:pt x="2398" y="1682"/>
                      <a:pt x="3495" y="2601"/>
                    </a:cubicBezTo>
                    <a:cubicBezTo>
                      <a:pt x="4619" y="3502"/>
                      <a:pt x="5636" y="4555"/>
                      <a:pt x="6448" y="5741"/>
                    </a:cubicBezTo>
                    <a:cubicBezTo>
                      <a:pt x="7036" y="6598"/>
                      <a:pt x="7616" y="7597"/>
                      <a:pt x="8134" y="8507"/>
                    </a:cubicBezTo>
                    <a:cubicBezTo>
                      <a:pt x="8312" y="8828"/>
                      <a:pt x="8508" y="9140"/>
                      <a:pt x="8723" y="9443"/>
                    </a:cubicBezTo>
                    <a:cubicBezTo>
                      <a:pt x="8963" y="9756"/>
                      <a:pt x="9195" y="9988"/>
                      <a:pt x="9409" y="10282"/>
                    </a:cubicBezTo>
                    <a:cubicBezTo>
                      <a:pt x="10034" y="11138"/>
                      <a:pt x="10534" y="12111"/>
                      <a:pt x="10890" y="13101"/>
                    </a:cubicBezTo>
                    <a:cubicBezTo>
                      <a:pt x="10924" y="13201"/>
                      <a:pt x="11018" y="13267"/>
                      <a:pt x="11119" y="13267"/>
                    </a:cubicBezTo>
                    <a:cubicBezTo>
                      <a:pt x="11152" y="13267"/>
                      <a:pt x="11187" y="13259"/>
                      <a:pt x="11220" y="13244"/>
                    </a:cubicBezTo>
                    <a:cubicBezTo>
                      <a:pt x="11345" y="13199"/>
                      <a:pt x="11399" y="13056"/>
                      <a:pt x="11354" y="12931"/>
                    </a:cubicBezTo>
                    <a:cubicBezTo>
                      <a:pt x="11203" y="12575"/>
                      <a:pt x="11042" y="12253"/>
                      <a:pt x="10873" y="11923"/>
                    </a:cubicBezTo>
                    <a:cubicBezTo>
                      <a:pt x="10534" y="11272"/>
                      <a:pt x="10141" y="10648"/>
                      <a:pt x="9686" y="10068"/>
                    </a:cubicBezTo>
                    <a:cubicBezTo>
                      <a:pt x="9195" y="9497"/>
                      <a:pt x="8758" y="8997"/>
                      <a:pt x="8401" y="8346"/>
                    </a:cubicBezTo>
                    <a:lnTo>
                      <a:pt x="7848" y="7409"/>
                    </a:lnTo>
                    <a:cubicBezTo>
                      <a:pt x="7206" y="6321"/>
                      <a:pt x="6421" y="5304"/>
                      <a:pt x="5582" y="4341"/>
                    </a:cubicBezTo>
                    <a:cubicBezTo>
                      <a:pt x="4039" y="2556"/>
                      <a:pt x="2157" y="1058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5928500" y="2173663"/>
                <a:ext cx="43500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628" extrusionOk="0">
                    <a:moveTo>
                      <a:pt x="323" y="0"/>
                    </a:moveTo>
                    <a:cubicBezTo>
                      <a:pt x="267" y="0"/>
                      <a:pt x="210" y="17"/>
                      <a:pt x="161" y="52"/>
                    </a:cubicBezTo>
                    <a:cubicBezTo>
                      <a:pt x="27" y="141"/>
                      <a:pt x="0" y="320"/>
                      <a:pt x="90" y="445"/>
                    </a:cubicBezTo>
                    <a:cubicBezTo>
                      <a:pt x="98" y="462"/>
                      <a:pt x="1151" y="2033"/>
                      <a:pt x="884" y="5324"/>
                    </a:cubicBezTo>
                    <a:cubicBezTo>
                      <a:pt x="866" y="5476"/>
                      <a:pt x="982" y="5610"/>
                      <a:pt x="1133" y="5628"/>
                    </a:cubicBezTo>
                    <a:lnTo>
                      <a:pt x="1160" y="5628"/>
                    </a:lnTo>
                    <a:cubicBezTo>
                      <a:pt x="1303" y="5628"/>
                      <a:pt x="1428" y="5512"/>
                      <a:pt x="1446" y="5369"/>
                    </a:cubicBezTo>
                    <a:cubicBezTo>
                      <a:pt x="1740" y="1854"/>
                      <a:pt x="598" y="186"/>
                      <a:pt x="553" y="123"/>
                    </a:cubicBezTo>
                    <a:cubicBezTo>
                      <a:pt x="499" y="42"/>
                      <a:pt x="412" y="0"/>
                      <a:pt x="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" name="Google Shape;418;p24"/>
            <p:cNvGrpSpPr/>
            <p:nvPr/>
          </p:nvGrpSpPr>
          <p:grpSpPr>
            <a:xfrm rot="7111586">
              <a:off x="-159093" y="881847"/>
              <a:ext cx="940286" cy="852846"/>
              <a:chOff x="4357538" y="2124225"/>
              <a:chExt cx="748038" cy="678475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58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1250168" y="3791712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4645800" y="3791712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8041432" y="3791712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1250167" y="3218688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4645800" y="3218688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8041433" y="3218688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>
            <a:off x="-136943" y="1026810"/>
            <a:ext cx="12508611" cy="4837868"/>
            <a:chOff x="-102707" y="770107"/>
            <a:chExt cx="9381458" cy="3628401"/>
          </a:xfrm>
        </p:grpSpPr>
        <p:grpSp>
          <p:nvGrpSpPr>
            <p:cNvPr id="434" name="Google Shape;434;p25"/>
            <p:cNvGrpSpPr/>
            <p:nvPr/>
          </p:nvGrpSpPr>
          <p:grpSpPr>
            <a:xfrm rot="7392697">
              <a:off x="8612664" y="1336090"/>
              <a:ext cx="430073" cy="250918"/>
              <a:chOff x="3847025" y="3304850"/>
              <a:chExt cx="402125" cy="234613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3907505" y="3304850"/>
                <a:ext cx="341645" cy="234613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3847025" y="3348701"/>
                <a:ext cx="309022" cy="14214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" name="Google Shape;437;p25"/>
            <p:cNvGrpSpPr/>
            <p:nvPr/>
          </p:nvGrpSpPr>
          <p:grpSpPr>
            <a:xfrm rot="-5679913">
              <a:off x="8608425" y="754721"/>
              <a:ext cx="604470" cy="689302"/>
              <a:chOff x="3806875" y="2468975"/>
              <a:chExt cx="314950" cy="359150"/>
            </a:xfrm>
          </p:grpSpPr>
          <p:sp>
            <p:nvSpPr>
              <p:cNvPr id="438" name="Google Shape;438;p25"/>
              <p:cNvSpPr/>
              <p:nvPr/>
            </p:nvSpPr>
            <p:spPr>
              <a:xfrm>
                <a:off x="3806875" y="2468975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3822050" y="2542275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5"/>
            <p:cNvGrpSpPr/>
            <p:nvPr/>
          </p:nvGrpSpPr>
          <p:grpSpPr>
            <a:xfrm rot="642868">
              <a:off x="-38266" y="3598947"/>
              <a:ext cx="604439" cy="749911"/>
              <a:chOff x="3450925" y="1831950"/>
              <a:chExt cx="314950" cy="390750"/>
            </a:xfrm>
          </p:grpSpPr>
          <p:sp>
            <p:nvSpPr>
              <p:cNvPr id="441" name="Google Shape;441;p25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5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266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6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6"/>
          <p:cNvSpPr txBox="1">
            <a:spLocks noGrp="1"/>
          </p:cNvSpPr>
          <p:nvPr>
            <p:ph type="subTitle" idx="1"/>
          </p:nvPr>
        </p:nvSpPr>
        <p:spPr>
          <a:xfrm>
            <a:off x="2928331" y="2838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subTitle" idx="2"/>
          </p:nvPr>
        </p:nvSpPr>
        <p:spPr>
          <a:xfrm>
            <a:off x="6626069" y="2838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6"/>
          <p:cNvSpPr txBox="1">
            <a:spLocks noGrp="1"/>
          </p:cNvSpPr>
          <p:nvPr>
            <p:ph type="subTitle" idx="3"/>
          </p:nvPr>
        </p:nvSpPr>
        <p:spPr>
          <a:xfrm>
            <a:off x="2928331" y="4630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6"/>
          <p:cNvSpPr txBox="1">
            <a:spLocks noGrp="1"/>
          </p:cNvSpPr>
          <p:nvPr>
            <p:ph type="subTitle" idx="4"/>
          </p:nvPr>
        </p:nvSpPr>
        <p:spPr>
          <a:xfrm>
            <a:off x="6626069" y="4630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6"/>
          <p:cNvSpPr txBox="1">
            <a:spLocks noGrp="1"/>
          </p:cNvSpPr>
          <p:nvPr>
            <p:ph type="subTitle" idx="5"/>
          </p:nvPr>
        </p:nvSpPr>
        <p:spPr>
          <a:xfrm>
            <a:off x="2928331" y="24599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3" name="Google Shape;453;p26"/>
          <p:cNvSpPr txBox="1">
            <a:spLocks noGrp="1"/>
          </p:cNvSpPr>
          <p:nvPr>
            <p:ph type="subTitle" idx="6"/>
          </p:nvPr>
        </p:nvSpPr>
        <p:spPr>
          <a:xfrm>
            <a:off x="2928331" y="42526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4" name="Google Shape;454;p26"/>
          <p:cNvSpPr txBox="1">
            <a:spLocks noGrp="1"/>
          </p:cNvSpPr>
          <p:nvPr>
            <p:ph type="subTitle" idx="7"/>
          </p:nvPr>
        </p:nvSpPr>
        <p:spPr>
          <a:xfrm>
            <a:off x="6626064" y="24599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subTitle" idx="8"/>
          </p:nvPr>
        </p:nvSpPr>
        <p:spPr>
          <a:xfrm>
            <a:off x="6626064" y="42526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456" name="Google Shape;456;p26"/>
          <p:cNvGrpSpPr/>
          <p:nvPr/>
        </p:nvGrpSpPr>
        <p:grpSpPr>
          <a:xfrm>
            <a:off x="183315" y="-137190"/>
            <a:ext cx="12207855" cy="7300412"/>
            <a:chOff x="137486" y="-102893"/>
            <a:chExt cx="9155891" cy="5475309"/>
          </a:xfrm>
        </p:grpSpPr>
        <p:grpSp>
          <p:nvGrpSpPr>
            <p:cNvPr id="457" name="Google Shape;457;p26"/>
            <p:cNvGrpSpPr/>
            <p:nvPr/>
          </p:nvGrpSpPr>
          <p:grpSpPr>
            <a:xfrm rot="1076743">
              <a:off x="6925811" y="-2501"/>
              <a:ext cx="726634" cy="474902"/>
              <a:chOff x="8740562" y="3930176"/>
              <a:chExt cx="726672" cy="474926"/>
            </a:xfrm>
          </p:grpSpPr>
          <p:sp>
            <p:nvSpPr>
              <p:cNvPr id="458" name="Google Shape;458;p26"/>
              <p:cNvSpPr/>
              <p:nvPr/>
            </p:nvSpPr>
            <p:spPr>
              <a:xfrm>
                <a:off x="8874276" y="3930176"/>
                <a:ext cx="592958" cy="474926"/>
              </a:xfrm>
              <a:custGeom>
                <a:avLst/>
                <a:gdLst/>
                <a:ahLst/>
                <a:cxnLst/>
                <a:rect l="l" t="t" r="r" b="b"/>
                <a:pathLst>
                  <a:path w="18869" h="15113" extrusionOk="0">
                    <a:moveTo>
                      <a:pt x="5179" y="0"/>
                    </a:moveTo>
                    <a:cubicBezTo>
                      <a:pt x="2423" y="0"/>
                      <a:pt x="1" y="1276"/>
                      <a:pt x="1" y="1276"/>
                    </a:cubicBezTo>
                    <a:cubicBezTo>
                      <a:pt x="126" y="4961"/>
                      <a:pt x="2677" y="6049"/>
                      <a:pt x="4711" y="7878"/>
                    </a:cubicBezTo>
                    <a:cubicBezTo>
                      <a:pt x="8173" y="10991"/>
                      <a:pt x="11108" y="10233"/>
                      <a:pt x="14623" y="12338"/>
                    </a:cubicBezTo>
                    <a:cubicBezTo>
                      <a:pt x="18137" y="14444"/>
                      <a:pt x="18869" y="15113"/>
                      <a:pt x="18869" y="15113"/>
                    </a:cubicBezTo>
                    <a:cubicBezTo>
                      <a:pt x="17843" y="10741"/>
                      <a:pt x="16781" y="3988"/>
                      <a:pt x="13954" y="1945"/>
                    </a:cubicBezTo>
                    <a:cubicBezTo>
                      <a:pt x="12785" y="1098"/>
                      <a:pt x="8503" y="143"/>
                      <a:pt x="5577" y="9"/>
                    </a:cubicBezTo>
                    <a:cubicBezTo>
                      <a:pt x="5444" y="3"/>
                      <a:pt x="5311" y="0"/>
                      <a:pt x="5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8864471" y="3961350"/>
                <a:ext cx="540761" cy="35742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1374" extrusionOk="0">
                    <a:moveTo>
                      <a:pt x="304" y="0"/>
                    </a:moveTo>
                    <a:cubicBezTo>
                      <a:pt x="175" y="0"/>
                      <a:pt x="58" y="91"/>
                      <a:pt x="28" y="222"/>
                    </a:cubicBezTo>
                    <a:cubicBezTo>
                      <a:pt x="1" y="373"/>
                      <a:pt x="90" y="525"/>
                      <a:pt x="251" y="561"/>
                    </a:cubicBezTo>
                    <a:cubicBezTo>
                      <a:pt x="1919" y="926"/>
                      <a:pt x="3587" y="1426"/>
                      <a:pt x="5211" y="1988"/>
                    </a:cubicBezTo>
                    <a:cubicBezTo>
                      <a:pt x="6022" y="2274"/>
                      <a:pt x="6825" y="2595"/>
                      <a:pt x="7619" y="2916"/>
                    </a:cubicBezTo>
                    <a:cubicBezTo>
                      <a:pt x="8404" y="3237"/>
                      <a:pt x="9225" y="3576"/>
                      <a:pt x="9948" y="4022"/>
                    </a:cubicBezTo>
                    <a:cubicBezTo>
                      <a:pt x="11420" y="4914"/>
                      <a:pt x="12606" y="6181"/>
                      <a:pt x="13784" y="7421"/>
                    </a:cubicBezTo>
                    <a:cubicBezTo>
                      <a:pt x="14970" y="8679"/>
                      <a:pt x="16076" y="9999"/>
                      <a:pt x="17156" y="11364"/>
                    </a:cubicBezTo>
                    <a:cubicBezTo>
                      <a:pt x="17160" y="11371"/>
                      <a:pt x="17166" y="11373"/>
                      <a:pt x="17172" y="11373"/>
                    </a:cubicBezTo>
                    <a:cubicBezTo>
                      <a:pt x="17189" y="11373"/>
                      <a:pt x="17207" y="11348"/>
                      <a:pt x="17201" y="11328"/>
                    </a:cubicBezTo>
                    <a:cubicBezTo>
                      <a:pt x="16781" y="10561"/>
                      <a:pt x="16308" y="9830"/>
                      <a:pt x="15791" y="9125"/>
                    </a:cubicBezTo>
                    <a:cubicBezTo>
                      <a:pt x="14765" y="7715"/>
                      <a:pt x="13605" y="6386"/>
                      <a:pt x="12249" y="5289"/>
                    </a:cubicBezTo>
                    <a:cubicBezTo>
                      <a:pt x="10233" y="3585"/>
                      <a:pt x="7842" y="2407"/>
                      <a:pt x="5389" y="1497"/>
                    </a:cubicBezTo>
                    <a:cubicBezTo>
                      <a:pt x="3748" y="900"/>
                      <a:pt x="2079" y="391"/>
                      <a:pt x="367" y="8"/>
                    </a:cubicBezTo>
                    <a:cubicBezTo>
                      <a:pt x="345" y="3"/>
                      <a:pt x="324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8740562" y="3946831"/>
                <a:ext cx="150306" cy="58513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1862" extrusionOk="0">
                    <a:moveTo>
                      <a:pt x="2632" y="0"/>
                    </a:moveTo>
                    <a:cubicBezTo>
                      <a:pt x="905" y="0"/>
                      <a:pt x="88" y="1422"/>
                      <a:pt x="81" y="1442"/>
                    </a:cubicBezTo>
                    <a:cubicBezTo>
                      <a:pt x="1" y="1585"/>
                      <a:pt x="54" y="1754"/>
                      <a:pt x="188" y="1826"/>
                    </a:cubicBezTo>
                    <a:cubicBezTo>
                      <a:pt x="233" y="1852"/>
                      <a:pt x="277" y="1861"/>
                      <a:pt x="322" y="1861"/>
                    </a:cubicBezTo>
                    <a:cubicBezTo>
                      <a:pt x="420" y="1861"/>
                      <a:pt x="518" y="1817"/>
                      <a:pt x="572" y="1719"/>
                    </a:cubicBezTo>
                    <a:cubicBezTo>
                      <a:pt x="605" y="1659"/>
                      <a:pt x="1246" y="567"/>
                      <a:pt x="2630" y="567"/>
                    </a:cubicBezTo>
                    <a:cubicBezTo>
                      <a:pt x="3106" y="567"/>
                      <a:pt x="3670" y="696"/>
                      <a:pt x="4327" y="1041"/>
                    </a:cubicBezTo>
                    <a:cubicBezTo>
                      <a:pt x="4370" y="1062"/>
                      <a:pt x="4416" y="1072"/>
                      <a:pt x="4461" y="1072"/>
                    </a:cubicBezTo>
                    <a:cubicBezTo>
                      <a:pt x="4564" y="1072"/>
                      <a:pt x="4661" y="1018"/>
                      <a:pt x="4711" y="925"/>
                    </a:cubicBezTo>
                    <a:cubicBezTo>
                      <a:pt x="4782" y="782"/>
                      <a:pt x="4729" y="612"/>
                      <a:pt x="4595" y="541"/>
                    </a:cubicBezTo>
                    <a:cubicBezTo>
                      <a:pt x="3843" y="149"/>
                      <a:pt x="3190" y="0"/>
                      <a:pt x="26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1" name="Google Shape;461;p26"/>
            <p:cNvGrpSpPr/>
            <p:nvPr/>
          </p:nvGrpSpPr>
          <p:grpSpPr>
            <a:xfrm rot="-5809379">
              <a:off x="8317756" y="1954591"/>
              <a:ext cx="1198182" cy="615070"/>
              <a:chOff x="8018763" y="2490797"/>
              <a:chExt cx="1198204" cy="615082"/>
            </a:xfrm>
          </p:grpSpPr>
          <p:sp>
            <p:nvSpPr>
              <p:cNvPr id="462" name="Google Shape;462;p26"/>
              <p:cNvSpPr/>
              <p:nvPr/>
            </p:nvSpPr>
            <p:spPr>
              <a:xfrm>
                <a:off x="8527565" y="2589786"/>
                <a:ext cx="689402" cy="462702"/>
              </a:xfrm>
              <a:custGeom>
                <a:avLst/>
                <a:gdLst/>
                <a:ahLst/>
                <a:cxnLst/>
                <a:rect l="l" t="t" r="r" b="b"/>
                <a:pathLst>
                  <a:path w="21938" h="14724" extrusionOk="0">
                    <a:moveTo>
                      <a:pt x="9103" y="1"/>
                    </a:moveTo>
                    <a:cubicBezTo>
                      <a:pt x="8005" y="1"/>
                      <a:pt x="6989" y="396"/>
                      <a:pt x="6130" y="1623"/>
                    </a:cubicBezTo>
                    <a:cubicBezTo>
                      <a:pt x="4551" y="3880"/>
                      <a:pt x="3346" y="5494"/>
                      <a:pt x="1785" y="7796"/>
                    </a:cubicBezTo>
                    <a:cubicBezTo>
                      <a:pt x="233" y="10107"/>
                      <a:pt x="1" y="14407"/>
                      <a:pt x="1" y="14407"/>
                    </a:cubicBezTo>
                    <a:cubicBezTo>
                      <a:pt x="1" y="14407"/>
                      <a:pt x="933" y="14724"/>
                      <a:pt x="2347" y="14724"/>
                    </a:cubicBezTo>
                    <a:cubicBezTo>
                      <a:pt x="3709" y="14724"/>
                      <a:pt x="5518" y="14429"/>
                      <a:pt x="7370" y="13274"/>
                    </a:cubicBezTo>
                    <a:cubicBezTo>
                      <a:pt x="11134" y="10918"/>
                      <a:pt x="9841" y="5325"/>
                      <a:pt x="14052" y="4620"/>
                    </a:cubicBezTo>
                    <a:cubicBezTo>
                      <a:pt x="14778" y="4497"/>
                      <a:pt x="15488" y="4446"/>
                      <a:pt x="16166" y="4446"/>
                    </a:cubicBezTo>
                    <a:cubicBezTo>
                      <a:pt x="19420" y="4446"/>
                      <a:pt x="21938" y="5619"/>
                      <a:pt x="21938" y="5619"/>
                    </a:cubicBezTo>
                    <a:cubicBezTo>
                      <a:pt x="21938" y="5619"/>
                      <a:pt x="19752" y="2693"/>
                      <a:pt x="17870" y="1525"/>
                    </a:cubicBezTo>
                    <a:cubicBezTo>
                      <a:pt x="16860" y="903"/>
                      <a:pt x="15885" y="868"/>
                      <a:pt x="14858" y="868"/>
                    </a:cubicBezTo>
                    <a:cubicBezTo>
                      <a:pt x="14730" y="868"/>
                      <a:pt x="14601" y="869"/>
                      <a:pt x="14471" y="869"/>
                    </a:cubicBezTo>
                    <a:cubicBezTo>
                      <a:pt x="13701" y="869"/>
                      <a:pt x="12897" y="850"/>
                      <a:pt x="12026" y="588"/>
                    </a:cubicBezTo>
                    <a:cubicBezTo>
                      <a:pt x="11024" y="285"/>
                      <a:pt x="10034" y="1"/>
                      <a:pt x="9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8517478" y="2645251"/>
                <a:ext cx="600249" cy="406262"/>
              </a:xfrm>
              <a:custGeom>
                <a:avLst/>
                <a:gdLst/>
                <a:ahLst/>
                <a:cxnLst/>
                <a:rect l="l" t="t" r="r" b="b"/>
                <a:pathLst>
                  <a:path w="19101" h="12928" extrusionOk="0">
                    <a:moveTo>
                      <a:pt x="13088" y="0"/>
                    </a:moveTo>
                    <a:cubicBezTo>
                      <a:pt x="10644" y="0"/>
                      <a:pt x="9163" y="732"/>
                      <a:pt x="7548" y="2534"/>
                    </a:cubicBezTo>
                    <a:cubicBezTo>
                      <a:pt x="5960" y="4265"/>
                      <a:pt x="4640" y="6218"/>
                      <a:pt x="3418" y="8217"/>
                    </a:cubicBezTo>
                    <a:cubicBezTo>
                      <a:pt x="2508" y="9751"/>
                      <a:pt x="1401" y="11196"/>
                      <a:pt x="126" y="12436"/>
                    </a:cubicBezTo>
                    <a:cubicBezTo>
                      <a:pt x="10" y="12543"/>
                      <a:pt x="1" y="12731"/>
                      <a:pt x="108" y="12847"/>
                    </a:cubicBezTo>
                    <a:cubicBezTo>
                      <a:pt x="166" y="12900"/>
                      <a:pt x="239" y="12927"/>
                      <a:pt x="312" y="12927"/>
                    </a:cubicBezTo>
                    <a:cubicBezTo>
                      <a:pt x="384" y="12927"/>
                      <a:pt x="456" y="12900"/>
                      <a:pt x="509" y="12847"/>
                    </a:cubicBezTo>
                    <a:cubicBezTo>
                      <a:pt x="1642" y="11723"/>
                      <a:pt x="2632" y="10501"/>
                      <a:pt x="3453" y="9145"/>
                    </a:cubicBezTo>
                    <a:cubicBezTo>
                      <a:pt x="5095" y="6415"/>
                      <a:pt x="7120" y="2168"/>
                      <a:pt x="10099" y="812"/>
                    </a:cubicBezTo>
                    <a:cubicBezTo>
                      <a:pt x="11045" y="438"/>
                      <a:pt x="12071" y="304"/>
                      <a:pt x="13088" y="286"/>
                    </a:cubicBezTo>
                    <a:cubicBezTo>
                      <a:pt x="13107" y="286"/>
                      <a:pt x="13127" y="286"/>
                      <a:pt x="13146" y="286"/>
                    </a:cubicBezTo>
                    <a:cubicBezTo>
                      <a:pt x="15179" y="286"/>
                      <a:pt x="17236" y="750"/>
                      <a:pt x="19056" y="1651"/>
                    </a:cubicBezTo>
                    <a:cubicBezTo>
                      <a:pt x="19061" y="1653"/>
                      <a:pt x="19066" y="1655"/>
                      <a:pt x="19070" y="1655"/>
                    </a:cubicBezTo>
                    <a:cubicBezTo>
                      <a:pt x="19079" y="1655"/>
                      <a:pt x="19085" y="1648"/>
                      <a:pt x="19092" y="1642"/>
                    </a:cubicBezTo>
                    <a:cubicBezTo>
                      <a:pt x="19101" y="1624"/>
                      <a:pt x="19101" y="1615"/>
                      <a:pt x="19083" y="1606"/>
                    </a:cubicBezTo>
                    <a:cubicBezTo>
                      <a:pt x="17281" y="545"/>
                      <a:pt x="15175" y="18"/>
                      <a:pt x="130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8018763" y="2490797"/>
                <a:ext cx="505471" cy="475020"/>
              </a:xfrm>
              <a:custGeom>
                <a:avLst/>
                <a:gdLst/>
                <a:ahLst/>
                <a:cxnLst/>
                <a:rect l="l" t="t" r="r" b="b"/>
                <a:pathLst>
                  <a:path w="16085" h="15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47" y="2391"/>
                      <a:pt x="5076" y="5593"/>
                      <a:pt x="5442" y="7547"/>
                    </a:cubicBezTo>
                    <a:cubicBezTo>
                      <a:pt x="5808" y="9501"/>
                      <a:pt x="7762" y="9974"/>
                      <a:pt x="9644" y="12837"/>
                    </a:cubicBezTo>
                    <a:cubicBezTo>
                      <a:pt x="10927" y="14805"/>
                      <a:pt x="12814" y="15115"/>
                      <a:pt x="13875" y="15115"/>
                    </a:cubicBezTo>
                    <a:cubicBezTo>
                      <a:pt x="14362" y="15115"/>
                      <a:pt x="14675" y="15050"/>
                      <a:pt x="14675" y="15050"/>
                    </a:cubicBezTo>
                    <a:cubicBezTo>
                      <a:pt x="14675" y="15050"/>
                      <a:pt x="16031" y="14238"/>
                      <a:pt x="16058" y="12177"/>
                    </a:cubicBezTo>
                    <a:cubicBezTo>
                      <a:pt x="16085" y="10116"/>
                      <a:pt x="14363" y="8769"/>
                      <a:pt x="13444" y="6610"/>
                    </a:cubicBezTo>
                    <a:cubicBezTo>
                      <a:pt x="12900" y="5335"/>
                      <a:pt x="11838" y="3791"/>
                      <a:pt x="8377" y="2471"/>
                    </a:cubicBezTo>
                    <a:cubicBezTo>
                      <a:pt x="4907" y="115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8130416" y="2554841"/>
                <a:ext cx="358214" cy="416915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3267" extrusionOk="0">
                    <a:moveTo>
                      <a:pt x="30" y="1"/>
                    </a:moveTo>
                    <a:cubicBezTo>
                      <a:pt x="11" y="1"/>
                      <a:pt x="1" y="33"/>
                      <a:pt x="16" y="41"/>
                    </a:cubicBezTo>
                    <a:cubicBezTo>
                      <a:pt x="1229" y="844"/>
                      <a:pt x="2398" y="1682"/>
                      <a:pt x="3495" y="2601"/>
                    </a:cubicBezTo>
                    <a:cubicBezTo>
                      <a:pt x="4619" y="3502"/>
                      <a:pt x="5636" y="4555"/>
                      <a:pt x="6448" y="5741"/>
                    </a:cubicBezTo>
                    <a:cubicBezTo>
                      <a:pt x="7036" y="6598"/>
                      <a:pt x="7616" y="7597"/>
                      <a:pt x="8134" y="8507"/>
                    </a:cubicBezTo>
                    <a:cubicBezTo>
                      <a:pt x="8312" y="8828"/>
                      <a:pt x="8508" y="9140"/>
                      <a:pt x="8723" y="9443"/>
                    </a:cubicBezTo>
                    <a:cubicBezTo>
                      <a:pt x="8963" y="9756"/>
                      <a:pt x="9195" y="9988"/>
                      <a:pt x="9409" y="10282"/>
                    </a:cubicBezTo>
                    <a:cubicBezTo>
                      <a:pt x="10034" y="11138"/>
                      <a:pt x="10534" y="12111"/>
                      <a:pt x="10890" y="13101"/>
                    </a:cubicBezTo>
                    <a:cubicBezTo>
                      <a:pt x="10924" y="13201"/>
                      <a:pt x="11018" y="13267"/>
                      <a:pt x="11119" y="13267"/>
                    </a:cubicBezTo>
                    <a:cubicBezTo>
                      <a:pt x="11152" y="13267"/>
                      <a:pt x="11187" y="13259"/>
                      <a:pt x="11220" y="13244"/>
                    </a:cubicBezTo>
                    <a:cubicBezTo>
                      <a:pt x="11345" y="13199"/>
                      <a:pt x="11399" y="13056"/>
                      <a:pt x="11354" y="12931"/>
                    </a:cubicBezTo>
                    <a:cubicBezTo>
                      <a:pt x="11203" y="12575"/>
                      <a:pt x="11042" y="12253"/>
                      <a:pt x="10873" y="11923"/>
                    </a:cubicBezTo>
                    <a:cubicBezTo>
                      <a:pt x="10534" y="11272"/>
                      <a:pt x="10141" y="10648"/>
                      <a:pt x="9686" y="10068"/>
                    </a:cubicBezTo>
                    <a:cubicBezTo>
                      <a:pt x="9195" y="9497"/>
                      <a:pt x="8758" y="8997"/>
                      <a:pt x="8401" y="8346"/>
                    </a:cubicBezTo>
                    <a:lnTo>
                      <a:pt x="7848" y="7409"/>
                    </a:lnTo>
                    <a:cubicBezTo>
                      <a:pt x="7206" y="6321"/>
                      <a:pt x="6421" y="5304"/>
                      <a:pt x="5582" y="4341"/>
                    </a:cubicBezTo>
                    <a:cubicBezTo>
                      <a:pt x="4039" y="2556"/>
                      <a:pt x="2157" y="1058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8458618" y="2929019"/>
                <a:ext cx="54679" cy="17686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628" extrusionOk="0">
                    <a:moveTo>
                      <a:pt x="323" y="0"/>
                    </a:moveTo>
                    <a:cubicBezTo>
                      <a:pt x="267" y="0"/>
                      <a:pt x="210" y="17"/>
                      <a:pt x="161" y="52"/>
                    </a:cubicBezTo>
                    <a:cubicBezTo>
                      <a:pt x="27" y="141"/>
                      <a:pt x="0" y="320"/>
                      <a:pt x="90" y="445"/>
                    </a:cubicBezTo>
                    <a:cubicBezTo>
                      <a:pt x="98" y="462"/>
                      <a:pt x="1151" y="2033"/>
                      <a:pt x="884" y="5324"/>
                    </a:cubicBezTo>
                    <a:cubicBezTo>
                      <a:pt x="866" y="5476"/>
                      <a:pt x="982" y="5610"/>
                      <a:pt x="1133" y="5628"/>
                    </a:cubicBezTo>
                    <a:lnTo>
                      <a:pt x="1160" y="5628"/>
                    </a:lnTo>
                    <a:cubicBezTo>
                      <a:pt x="1303" y="5628"/>
                      <a:pt x="1428" y="5512"/>
                      <a:pt x="1446" y="5369"/>
                    </a:cubicBezTo>
                    <a:cubicBezTo>
                      <a:pt x="1740" y="1854"/>
                      <a:pt x="598" y="186"/>
                      <a:pt x="553" y="123"/>
                    </a:cubicBezTo>
                    <a:cubicBezTo>
                      <a:pt x="499" y="42"/>
                      <a:pt x="412" y="0"/>
                      <a:pt x="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" name="Google Shape;467;p26"/>
            <p:cNvGrpSpPr/>
            <p:nvPr/>
          </p:nvGrpSpPr>
          <p:grpSpPr>
            <a:xfrm>
              <a:off x="137486" y="4504804"/>
              <a:ext cx="1572279" cy="867612"/>
              <a:chOff x="137486" y="4504804"/>
              <a:chExt cx="1572279" cy="867612"/>
            </a:xfrm>
          </p:grpSpPr>
          <p:grpSp>
            <p:nvGrpSpPr>
              <p:cNvPr id="468" name="Google Shape;468;p26"/>
              <p:cNvGrpSpPr/>
              <p:nvPr/>
            </p:nvGrpSpPr>
            <p:grpSpPr>
              <a:xfrm rot="4193495">
                <a:off x="205439" y="4635774"/>
                <a:ext cx="659620" cy="605670"/>
                <a:chOff x="8084064" y="3346343"/>
                <a:chExt cx="389984" cy="358088"/>
              </a:xfrm>
            </p:grpSpPr>
            <p:sp>
              <p:nvSpPr>
                <p:cNvPr id="469" name="Google Shape;469;p26"/>
                <p:cNvSpPr/>
                <p:nvPr/>
              </p:nvSpPr>
              <p:spPr>
                <a:xfrm>
                  <a:off x="8084064" y="3360484"/>
                  <a:ext cx="318524" cy="343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10945" extrusionOk="0">
                      <a:moveTo>
                        <a:pt x="7795" y="0"/>
                      </a:moveTo>
                      <a:cubicBezTo>
                        <a:pt x="7305" y="0"/>
                        <a:pt x="6765" y="48"/>
                        <a:pt x="6228" y="185"/>
                      </a:cubicBezTo>
                      <a:cubicBezTo>
                        <a:pt x="4488" y="640"/>
                        <a:pt x="2035" y="1746"/>
                        <a:pt x="1437" y="2407"/>
                      </a:cubicBezTo>
                      <a:cubicBezTo>
                        <a:pt x="1" y="3995"/>
                        <a:pt x="215" y="8196"/>
                        <a:pt x="152" y="10944"/>
                      </a:cubicBezTo>
                      <a:cubicBezTo>
                        <a:pt x="152" y="10944"/>
                        <a:pt x="509" y="10453"/>
                        <a:pt x="2356" y="8741"/>
                      </a:cubicBezTo>
                      <a:cubicBezTo>
                        <a:pt x="4203" y="7028"/>
                        <a:pt x="6058" y="7117"/>
                        <a:pt x="7744" y="4806"/>
                      </a:cubicBezTo>
                      <a:cubicBezTo>
                        <a:pt x="8743" y="3450"/>
                        <a:pt x="10135" y="2469"/>
                        <a:pt x="9743" y="239"/>
                      </a:cubicBezTo>
                      <a:cubicBezTo>
                        <a:pt x="9743" y="239"/>
                        <a:pt x="8894" y="0"/>
                        <a:pt x="77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26"/>
                <p:cNvSpPr/>
                <p:nvPr/>
              </p:nvSpPr>
              <p:spPr>
                <a:xfrm>
                  <a:off x="8114986" y="3362589"/>
                  <a:ext cx="281694" cy="28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4" h="8976" extrusionOk="0">
                      <a:moveTo>
                        <a:pt x="8768" y="1"/>
                      </a:moveTo>
                      <a:cubicBezTo>
                        <a:pt x="8741" y="1"/>
                        <a:pt x="8713" y="7"/>
                        <a:pt x="8687" y="20"/>
                      </a:cubicBezTo>
                      <a:cubicBezTo>
                        <a:pt x="4512" y="1983"/>
                        <a:pt x="1417" y="4383"/>
                        <a:pt x="7" y="8950"/>
                      </a:cubicBezTo>
                      <a:cubicBezTo>
                        <a:pt x="1" y="8963"/>
                        <a:pt x="17" y="8975"/>
                        <a:pt x="30" y="8975"/>
                      </a:cubicBezTo>
                      <a:cubicBezTo>
                        <a:pt x="35" y="8975"/>
                        <a:pt x="40" y="8973"/>
                        <a:pt x="43" y="8968"/>
                      </a:cubicBezTo>
                      <a:cubicBezTo>
                        <a:pt x="516" y="8013"/>
                        <a:pt x="1015" y="7077"/>
                        <a:pt x="1559" y="6176"/>
                      </a:cubicBezTo>
                      <a:cubicBezTo>
                        <a:pt x="2112" y="5275"/>
                        <a:pt x="2674" y="4365"/>
                        <a:pt x="3442" y="3642"/>
                      </a:cubicBezTo>
                      <a:cubicBezTo>
                        <a:pt x="3825" y="3276"/>
                        <a:pt x="4262" y="2982"/>
                        <a:pt x="4700" y="2679"/>
                      </a:cubicBezTo>
                      <a:cubicBezTo>
                        <a:pt x="6011" y="1795"/>
                        <a:pt x="7394" y="984"/>
                        <a:pt x="8830" y="332"/>
                      </a:cubicBezTo>
                      <a:cubicBezTo>
                        <a:pt x="8919" y="297"/>
                        <a:pt x="8964" y="190"/>
                        <a:pt x="8919" y="100"/>
                      </a:cubicBezTo>
                      <a:cubicBezTo>
                        <a:pt x="8894" y="37"/>
                        <a:pt x="8833" y="1"/>
                        <a:pt x="87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26"/>
                <p:cNvSpPr/>
                <p:nvPr/>
              </p:nvSpPr>
              <p:spPr>
                <a:xfrm>
                  <a:off x="8380402" y="3346343"/>
                  <a:ext cx="93646" cy="28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" h="921" extrusionOk="0">
                      <a:moveTo>
                        <a:pt x="1567" y="1"/>
                      </a:moveTo>
                      <a:cubicBezTo>
                        <a:pt x="1144" y="1"/>
                        <a:pt x="640" y="152"/>
                        <a:pt x="81" y="609"/>
                      </a:cubicBezTo>
                      <a:cubicBezTo>
                        <a:pt x="9" y="671"/>
                        <a:pt x="0" y="787"/>
                        <a:pt x="63" y="858"/>
                      </a:cubicBezTo>
                      <a:cubicBezTo>
                        <a:pt x="98" y="903"/>
                        <a:pt x="143" y="921"/>
                        <a:pt x="197" y="921"/>
                      </a:cubicBezTo>
                      <a:cubicBezTo>
                        <a:pt x="232" y="921"/>
                        <a:pt x="277" y="903"/>
                        <a:pt x="304" y="876"/>
                      </a:cubicBezTo>
                      <a:cubicBezTo>
                        <a:pt x="792" y="476"/>
                        <a:pt x="1223" y="345"/>
                        <a:pt x="1579" y="345"/>
                      </a:cubicBezTo>
                      <a:cubicBezTo>
                        <a:pt x="2230" y="345"/>
                        <a:pt x="2627" y="785"/>
                        <a:pt x="2650" y="814"/>
                      </a:cubicBezTo>
                      <a:cubicBezTo>
                        <a:pt x="2684" y="853"/>
                        <a:pt x="2735" y="873"/>
                        <a:pt x="2785" y="873"/>
                      </a:cubicBezTo>
                      <a:cubicBezTo>
                        <a:pt x="2826" y="873"/>
                        <a:pt x="2868" y="860"/>
                        <a:pt x="2900" y="832"/>
                      </a:cubicBezTo>
                      <a:cubicBezTo>
                        <a:pt x="2971" y="769"/>
                        <a:pt x="2980" y="653"/>
                        <a:pt x="2918" y="582"/>
                      </a:cubicBezTo>
                      <a:cubicBezTo>
                        <a:pt x="2906" y="576"/>
                        <a:pt x="2391" y="1"/>
                        <a:pt x="15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72" name="Google Shape;472;p26"/>
              <p:cNvGrpSpPr/>
              <p:nvPr/>
            </p:nvGrpSpPr>
            <p:grpSpPr>
              <a:xfrm rot="-3519946">
                <a:off x="954698" y="4701161"/>
                <a:ext cx="726631" cy="474899"/>
                <a:chOff x="8740562" y="3930176"/>
                <a:chExt cx="726672" cy="474926"/>
              </a:xfrm>
            </p:grpSpPr>
            <p:sp>
              <p:nvSpPr>
                <p:cNvPr id="473" name="Google Shape;473;p26"/>
                <p:cNvSpPr/>
                <p:nvPr/>
              </p:nvSpPr>
              <p:spPr>
                <a:xfrm>
                  <a:off x="8874276" y="3930176"/>
                  <a:ext cx="592958" cy="474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9" h="15113" extrusionOk="0">
                      <a:moveTo>
                        <a:pt x="5179" y="0"/>
                      </a:moveTo>
                      <a:cubicBezTo>
                        <a:pt x="2423" y="0"/>
                        <a:pt x="1" y="1276"/>
                        <a:pt x="1" y="1276"/>
                      </a:cubicBezTo>
                      <a:cubicBezTo>
                        <a:pt x="126" y="4961"/>
                        <a:pt x="2677" y="6049"/>
                        <a:pt x="4711" y="7878"/>
                      </a:cubicBezTo>
                      <a:cubicBezTo>
                        <a:pt x="8173" y="10991"/>
                        <a:pt x="11108" y="10233"/>
                        <a:pt x="14623" y="12338"/>
                      </a:cubicBezTo>
                      <a:cubicBezTo>
                        <a:pt x="18137" y="14444"/>
                        <a:pt x="18869" y="15113"/>
                        <a:pt x="18869" y="15113"/>
                      </a:cubicBezTo>
                      <a:cubicBezTo>
                        <a:pt x="17843" y="10741"/>
                        <a:pt x="16781" y="3988"/>
                        <a:pt x="13954" y="1945"/>
                      </a:cubicBezTo>
                      <a:cubicBezTo>
                        <a:pt x="12785" y="1098"/>
                        <a:pt x="8503" y="143"/>
                        <a:pt x="5577" y="9"/>
                      </a:cubicBezTo>
                      <a:cubicBezTo>
                        <a:pt x="5444" y="3"/>
                        <a:pt x="5311" y="0"/>
                        <a:pt x="5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26"/>
                <p:cNvSpPr/>
                <p:nvPr/>
              </p:nvSpPr>
              <p:spPr>
                <a:xfrm>
                  <a:off x="8864471" y="3961350"/>
                  <a:ext cx="540761" cy="357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8" h="11374" extrusionOk="0">
                      <a:moveTo>
                        <a:pt x="304" y="0"/>
                      </a:moveTo>
                      <a:cubicBezTo>
                        <a:pt x="175" y="0"/>
                        <a:pt x="58" y="91"/>
                        <a:pt x="28" y="222"/>
                      </a:cubicBezTo>
                      <a:cubicBezTo>
                        <a:pt x="1" y="373"/>
                        <a:pt x="90" y="525"/>
                        <a:pt x="251" y="561"/>
                      </a:cubicBezTo>
                      <a:cubicBezTo>
                        <a:pt x="1919" y="926"/>
                        <a:pt x="3587" y="1426"/>
                        <a:pt x="5211" y="1988"/>
                      </a:cubicBezTo>
                      <a:cubicBezTo>
                        <a:pt x="6022" y="2274"/>
                        <a:pt x="6825" y="2595"/>
                        <a:pt x="7619" y="2916"/>
                      </a:cubicBezTo>
                      <a:cubicBezTo>
                        <a:pt x="8404" y="3237"/>
                        <a:pt x="9225" y="3576"/>
                        <a:pt x="9948" y="4022"/>
                      </a:cubicBezTo>
                      <a:cubicBezTo>
                        <a:pt x="11420" y="4914"/>
                        <a:pt x="12606" y="6181"/>
                        <a:pt x="13784" y="7421"/>
                      </a:cubicBezTo>
                      <a:cubicBezTo>
                        <a:pt x="14970" y="8679"/>
                        <a:pt x="16076" y="9999"/>
                        <a:pt x="17156" y="11364"/>
                      </a:cubicBezTo>
                      <a:cubicBezTo>
                        <a:pt x="17160" y="11371"/>
                        <a:pt x="17166" y="11373"/>
                        <a:pt x="17172" y="11373"/>
                      </a:cubicBezTo>
                      <a:cubicBezTo>
                        <a:pt x="17189" y="11373"/>
                        <a:pt x="17207" y="11348"/>
                        <a:pt x="17201" y="11328"/>
                      </a:cubicBezTo>
                      <a:cubicBezTo>
                        <a:pt x="16781" y="10561"/>
                        <a:pt x="16308" y="9830"/>
                        <a:pt x="15791" y="9125"/>
                      </a:cubicBezTo>
                      <a:cubicBezTo>
                        <a:pt x="14765" y="7715"/>
                        <a:pt x="13605" y="6386"/>
                        <a:pt x="12249" y="5289"/>
                      </a:cubicBezTo>
                      <a:cubicBezTo>
                        <a:pt x="10233" y="3585"/>
                        <a:pt x="7842" y="2407"/>
                        <a:pt x="5389" y="1497"/>
                      </a:cubicBezTo>
                      <a:cubicBezTo>
                        <a:pt x="3748" y="900"/>
                        <a:pt x="2079" y="391"/>
                        <a:pt x="367" y="8"/>
                      </a:cubicBezTo>
                      <a:cubicBezTo>
                        <a:pt x="345" y="3"/>
                        <a:pt x="324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26"/>
                <p:cNvSpPr/>
                <p:nvPr/>
              </p:nvSpPr>
              <p:spPr>
                <a:xfrm>
                  <a:off x="8740562" y="3946831"/>
                  <a:ext cx="150306" cy="5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1862" extrusionOk="0">
                      <a:moveTo>
                        <a:pt x="2632" y="0"/>
                      </a:moveTo>
                      <a:cubicBezTo>
                        <a:pt x="905" y="0"/>
                        <a:pt x="88" y="1422"/>
                        <a:pt x="81" y="1442"/>
                      </a:cubicBezTo>
                      <a:cubicBezTo>
                        <a:pt x="1" y="1585"/>
                        <a:pt x="54" y="1754"/>
                        <a:pt x="188" y="1826"/>
                      </a:cubicBezTo>
                      <a:cubicBezTo>
                        <a:pt x="233" y="1852"/>
                        <a:pt x="277" y="1861"/>
                        <a:pt x="322" y="1861"/>
                      </a:cubicBezTo>
                      <a:cubicBezTo>
                        <a:pt x="420" y="1861"/>
                        <a:pt x="518" y="1817"/>
                        <a:pt x="572" y="1719"/>
                      </a:cubicBezTo>
                      <a:cubicBezTo>
                        <a:pt x="605" y="1659"/>
                        <a:pt x="1246" y="567"/>
                        <a:pt x="2630" y="567"/>
                      </a:cubicBezTo>
                      <a:cubicBezTo>
                        <a:pt x="3106" y="567"/>
                        <a:pt x="3670" y="696"/>
                        <a:pt x="4327" y="1041"/>
                      </a:cubicBezTo>
                      <a:cubicBezTo>
                        <a:pt x="4370" y="1062"/>
                        <a:pt x="4416" y="1072"/>
                        <a:pt x="4461" y="1072"/>
                      </a:cubicBezTo>
                      <a:cubicBezTo>
                        <a:pt x="4564" y="1072"/>
                        <a:pt x="4661" y="1018"/>
                        <a:pt x="4711" y="925"/>
                      </a:cubicBezTo>
                      <a:cubicBezTo>
                        <a:pt x="4782" y="782"/>
                        <a:pt x="4729" y="612"/>
                        <a:pt x="4595" y="541"/>
                      </a:cubicBezTo>
                      <a:cubicBezTo>
                        <a:pt x="3843" y="149"/>
                        <a:pt x="3190" y="0"/>
                        <a:pt x="26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140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2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subTitle" idx="1"/>
          </p:nvPr>
        </p:nvSpPr>
        <p:spPr>
          <a:xfrm>
            <a:off x="1478867" y="2880264"/>
            <a:ext cx="2648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subTitle" idx="2"/>
          </p:nvPr>
        </p:nvSpPr>
        <p:spPr>
          <a:xfrm>
            <a:off x="4771997" y="2880264"/>
            <a:ext cx="2648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3"/>
          </p:nvPr>
        </p:nvSpPr>
        <p:spPr>
          <a:xfrm>
            <a:off x="3125432" y="5197864"/>
            <a:ext cx="2648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4"/>
          </p:nvPr>
        </p:nvSpPr>
        <p:spPr>
          <a:xfrm>
            <a:off x="6418564" y="5197864"/>
            <a:ext cx="2648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5"/>
          </p:nvPr>
        </p:nvSpPr>
        <p:spPr>
          <a:xfrm>
            <a:off x="8065129" y="2880264"/>
            <a:ext cx="2648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6"/>
          </p:nvPr>
        </p:nvSpPr>
        <p:spPr>
          <a:xfrm>
            <a:off x="1480073" y="2531617"/>
            <a:ext cx="2645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7"/>
          </p:nvPr>
        </p:nvSpPr>
        <p:spPr>
          <a:xfrm>
            <a:off x="4773200" y="2531617"/>
            <a:ext cx="2645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8"/>
          </p:nvPr>
        </p:nvSpPr>
        <p:spPr>
          <a:xfrm>
            <a:off x="8066327" y="2531617"/>
            <a:ext cx="2645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9"/>
          </p:nvPr>
        </p:nvSpPr>
        <p:spPr>
          <a:xfrm>
            <a:off x="3126637" y="4847700"/>
            <a:ext cx="2645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13"/>
          </p:nvPr>
        </p:nvSpPr>
        <p:spPr>
          <a:xfrm>
            <a:off x="6419763" y="4847700"/>
            <a:ext cx="2645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title" idx="14" hasCustomPrompt="1"/>
          </p:nvPr>
        </p:nvSpPr>
        <p:spPr>
          <a:xfrm>
            <a:off x="1478868" y="1833233"/>
            <a:ext cx="2648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0" name="Google Shape;490;p27"/>
          <p:cNvSpPr txBox="1">
            <a:spLocks noGrp="1"/>
          </p:cNvSpPr>
          <p:nvPr>
            <p:ph type="title" idx="15" hasCustomPrompt="1"/>
          </p:nvPr>
        </p:nvSpPr>
        <p:spPr>
          <a:xfrm>
            <a:off x="4771968" y="1833233"/>
            <a:ext cx="2648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1" name="Google Shape;491;p27"/>
          <p:cNvSpPr txBox="1">
            <a:spLocks noGrp="1"/>
          </p:cNvSpPr>
          <p:nvPr>
            <p:ph type="title" idx="16" hasCustomPrompt="1"/>
          </p:nvPr>
        </p:nvSpPr>
        <p:spPr>
          <a:xfrm>
            <a:off x="8065068" y="1833233"/>
            <a:ext cx="2648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2" name="Google Shape;492;p27"/>
          <p:cNvSpPr txBox="1">
            <a:spLocks noGrp="1"/>
          </p:cNvSpPr>
          <p:nvPr>
            <p:ph type="title" idx="17" hasCustomPrompt="1"/>
          </p:nvPr>
        </p:nvSpPr>
        <p:spPr>
          <a:xfrm>
            <a:off x="3125451" y="4149300"/>
            <a:ext cx="2648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3" name="Google Shape;493;p27"/>
          <p:cNvSpPr txBox="1">
            <a:spLocks noGrp="1"/>
          </p:cNvSpPr>
          <p:nvPr>
            <p:ph type="title" idx="18" hasCustomPrompt="1"/>
          </p:nvPr>
        </p:nvSpPr>
        <p:spPr>
          <a:xfrm>
            <a:off x="6418551" y="4149300"/>
            <a:ext cx="2648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494" name="Google Shape;494;p27"/>
          <p:cNvGrpSpPr/>
          <p:nvPr/>
        </p:nvGrpSpPr>
        <p:grpSpPr>
          <a:xfrm>
            <a:off x="-199715" y="-112838"/>
            <a:ext cx="12146780" cy="7072009"/>
            <a:chOff x="-149787" y="-84629"/>
            <a:chExt cx="9110085" cy="5304007"/>
          </a:xfrm>
        </p:grpSpPr>
        <p:grpSp>
          <p:nvGrpSpPr>
            <p:cNvPr id="495" name="Google Shape;495;p27"/>
            <p:cNvGrpSpPr/>
            <p:nvPr/>
          </p:nvGrpSpPr>
          <p:grpSpPr>
            <a:xfrm>
              <a:off x="7884988" y="4530097"/>
              <a:ext cx="1075310" cy="689281"/>
              <a:chOff x="7884988" y="4530097"/>
              <a:chExt cx="1075310" cy="689281"/>
            </a:xfrm>
          </p:grpSpPr>
          <p:grpSp>
            <p:nvGrpSpPr>
              <p:cNvPr id="496" name="Google Shape;496;p27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497" name="Google Shape;497;p27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27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9" name="Google Shape;499;p27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500" name="Google Shape;500;p27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27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02" name="Google Shape;502;p27"/>
            <p:cNvGrpSpPr/>
            <p:nvPr/>
          </p:nvGrpSpPr>
          <p:grpSpPr>
            <a:xfrm rot="2700000">
              <a:off x="26835" y="19254"/>
              <a:ext cx="604461" cy="749939"/>
              <a:chOff x="3450925" y="1831950"/>
              <a:chExt cx="314950" cy="390750"/>
            </a:xfrm>
          </p:grpSpPr>
          <p:sp>
            <p:nvSpPr>
              <p:cNvPr id="503" name="Google Shape;503;p27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16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8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8"/>
          <p:cNvSpPr txBox="1">
            <a:spLocks noGrp="1"/>
          </p:cNvSpPr>
          <p:nvPr>
            <p:ph type="subTitle" idx="1"/>
          </p:nvPr>
        </p:nvSpPr>
        <p:spPr>
          <a:xfrm>
            <a:off x="1483467" y="28947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8"/>
          <p:cNvSpPr txBox="1">
            <a:spLocks noGrp="1"/>
          </p:cNvSpPr>
          <p:nvPr>
            <p:ph type="subTitle" idx="2"/>
          </p:nvPr>
        </p:nvSpPr>
        <p:spPr>
          <a:xfrm>
            <a:off x="4776597" y="28947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28"/>
          <p:cNvSpPr txBox="1">
            <a:spLocks noGrp="1"/>
          </p:cNvSpPr>
          <p:nvPr>
            <p:ph type="subTitle" idx="3"/>
          </p:nvPr>
        </p:nvSpPr>
        <p:spPr>
          <a:xfrm>
            <a:off x="1483467" y="52123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8"/>
          <p:cNvSpPr txBox="1">
            <a:spLocks noGrp="1"/>
          </p:cNvSpPr>
          <p:nvPr>
            <p:ph type="subTitle" idx="4"/>
          </p:nvPr>
        </p:nvSpPr>
        <p:spPr>
          <a:xfrm>
            <a:off x="4776597" y="52123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8"/>
          <p:cNvSpPr txBox="1">
            <a:spLocks noGrp="1"/>
          </p:cNvSpPr>
          <p:nvPr>
            <p:ph type="subTitle" idx="5"/>
          </p:nvPr>
        </p:nvSpPr>
        <p:spPr>
          <a:xfrm>
            <a:off x="8069729" y="28947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subTitle" idx="6"/>
          </p:nvPr>
        </p:nvSpPr>
        <p:spPr>
          <a:xfrm>
            <a:off x="8069729" y="5212365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8"/>
          <p:cNvSpPr txBox="1">
            <a:spLocks noGrp="1"/>
          </p:cNvSpPr>
          <p:nvPr>
            <p:ph type="subTitle" idx="7"/>
          </p:nvPr>
        </p:nvSpPr>
        <p:spPr>
          <a:xfrm>
            <a:off x="1481473" y="25461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17" name="Google Shape;517;p28"/>
          <p:cNvSpPr txBox="1">
            <a:spLocks noGrp="1"/>
          </p:cNvSpPr>
          <p:nvPr>
            <p:ph type="subTitle" idx="8"/>
          </p:nvPr>
        </p:nvSpPr>
        <p:spPr>
          <a:xfrm>
            <a:off x="4774600" y="25461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18" name="Google Shape;518;p28"/>
          <p:cNvSpPr txBox="1">
            <a:spLocks noGrp="1"/>
          </p:cNvSpPr>
          <p:nvPr>
            <p:ph type="subTitle" idx="9"/>
          </p:nvPr>
        </p:nvSpPr>
        <p:spPr>
          <a:xfrm>
            <a:off x="8067727" y="254611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19" name="Google Shape;519;p28"/>
          <p:cNvSpPr txBox="1">
            <a:spLocks noGrp="1"/>
          </p:cNvSpPr>
          <p:nvPr>
            <p:ph type="subTitle" idx="13"/>
          </p:nvPr>
        </p:nvSpPr>
        <p:spPr>
          <a:xfrm>
            <a:off x="1481473" y="4862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20" name="Google Shape;520;p28"/>
          <p:cNvSpPr txBox="1">
            <a:spLocks noGrp="1"/>
          </p:cNvSpPr>
          <p:nvPr>
            <p:ph type="subTitle" idx="14"/>
          </p:nvPr>
        </p:nvSpPr>
        <p:spPr>
          <a:xfrm>
            <a:off x="4774600" y="4862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21" name="Google Shape;521;p28"/>
          <p:cNvSpPr txBox="1">
            <a:spLocks noGrp="1"/>
          </p:cNvSpPr>
          <p:nvPr>
            <p:ph type="subTitle" idx="15"/>
          </p:nvPr>
        </p:nvSpPr>
        <p:spPr>
          <a:xfrm>
            <a:off x="8067727" y="4862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522" name="Google Shape;522;p28"/>
          <p:cNvGrpSpPr/>
          <p:nvPr/>
        </p:nvGrpSpPr>
        <p:grpSpPr>
          <a:xfrm>
            <a:off x="-165775" y="-209025"/>
            <a:ext cx="12776736" cy="7288292"/>
            <a:chOff x="-124331" y="-156769"/>
            <a:chExt cx="9582552" cy="5466219"/>
          </a:xfrm>
        </p:grpSpPr>
        <p:grpSp>
          <p:nvGrpSpPr>
            <p:cNvPr id="523" name="Google Shape;523;p28"/>
            <p:cNvGrpSpPr/>
            <p:nvPr/>
          </p:nvGrpSpPr>
          <p:grpSpPr>
            <a:xfrm>
              <a:off x="-124331" y="4254367"/>
              <a:ext cx="1035451" cy="1055083"/>
              <a:chOff x="-124331" y="4254367"/>
              <a:chExt cx="1035451" cy="1055083"/>
            </a:xfrm>
          </p:grpSpPr>
          <p:sp>
            <p:nvSpPr>
              <p:cNvPr id="524" name="Google Shape;524;p28"/>
              <p:cNvSpPr/>
              <p:nvPr/>
            </p:nvSpPr>
            <p:spPr>
              <a:xfrm rot="1570958">
                <a:off x="63688" y="4312790"/>
                <a:ext cx="343745" cy="339417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 rot="1570852">
                <a:off x="430641" y="4570735"/>
                <a:ext cx="429428" cy="331268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8383" extrusionOk="0">
                    <a:moveTo>
                      <a:pt x="7799" y="1"/>
                    </a:moveTo>
                    <a:cubicBezTo>
                      <a:pt x="5910" y="1"/>
                      <a:pt x="3591" y="271"/>
                      <a:pt x="2195" y="1409"/>
                    </a:cubicBezTo>
                    <a:cubicBezTo>
                      <a:pt x="420" y="2854"/>
                      <a:pt x="1" y="5807"/>
                      <a:pt x="1606" y="6940"/>
                    </a:cubicBezTo>
                    <a:cubicBezTo>
                      <a:pt x="1930" y="7978"/>
                      <a:pt x="3014" y="8382"/>
                      <a:pt x="4179" y="8382"/>
                    </a:cubicBezTo>
                    <a:cubicBezTo>
                      <a:pt x="5294" y="8382"/>
                      <a:pt x="6483" y="8012"/>
                      <a:pt x="7146" y="7475"/>
                    </a:cubicBezTo>
                    <a:cubicBezTo>
                      <a:pt x="9796" y="5307"/>
                      <a:pt x="10867" y="222"/>
                      <a:pt x="10867" y="222"/>
                    </a:cubicBezTo>
                    <a:cubicBezTo>
                      <a:pt x="10867" y="222"/>
                      <a:pt x="9509" y="1"/>
                      <a:pt x="7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 rot="1570852">
                <a:off x="276038" y="4593141"/>
                <a:ext cx="344111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7082" extrusionOk="0">
                    <a:moveTo>
                      <a:pt x="8708" y="0"/>
                    </a:moveTo>
                    <a:cubicBezTo>
                      <a:pt x="447" y="2783"/>
                      <a:pt x="1" y="13828"/>
                      <a:pt x="134" y="16718"/>
                    </a:cubicBezTo>
                    <a:cubicBezTo>
                      <a:pt x="145" y="17018"/>
                      <a:pt x="305" y="17081"/>
                      <a:pt x="438" y="17081"/>
                    </a:cubicBezTo>
                    <a:cubicBezTo>
                      <a:pt x="534" y="17081"/>
                      <a:pt x="616" y="17048"/>
                      <a:pt x="616" y="17048"/>
                    </a:cubicBezTo>
                    <a:cubicBezTo>
                      <a:pt x="910" y="2856"/>
                      <a:pt x="8706" y="1"/>
                      <a:pt x="8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 rot="1570852">
                <a:off x="6947" y="4426934"/>
                <a:ext cx="343756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39499" y="4922111"/>
                <a:ext cx="442477" cy="221061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5594" extrusionOk="0">
                    <a:moveTo>
                      <a:pt x="5603" y="0"/>
                    </a:moveTo>
                    <a:cubicBezTo>
                      <a:pt x="2508" y="0"/>
                      <a:pt x="1" y="2507"/>
                      <a:pt x="1" y="5594"/>
                    </a:cubicBezTo>
                    <a:lnTo>
                      <a:pt x="11197" y="5594"/>
                    </a:lnTo>
                    <a:cubicBezTo>
                      <a:pt x="11197" y="2507"/>
                      <a:pt x="8690" y="0"/>
                      <a:pt x="5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28"/>
            <p:cNvGrpSpPr/>
            <p:nvPr/>
          </p:nvGrpSpPr>
          <p:grpSpPr>
            <a:xfrm>
              <a:off x="8476216" y="-156769"/>
              <a:ext cx="982005" cy="1211257"/>
              <a:chOff x="8317012" y="-156769"/>
              <a:chExt cx="982005" cy="1211257"/>
            </a:xfrm>
          </p:grpSpPr>
          <p:grpSp>
            <p:nvGrpSpPr>
              <p:cNvPr id="530" name="Google Shape;530;p28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531" name="Google Shape;531;p28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28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3" name="Google Shape;533;p28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534" name="Google Shape;534;p28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28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56125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29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9"/>
          <p:cNvSpPr txBox="1">
            <a:spLocks noGrp="1"/>
          </p:cNvSpPr>
          <p:nvPr>
            <p:ph type="title" hasCustomPrompt="1"/>
          </p:nvPr>
        </p:nvSpPr>
        <p:spPr>
          <a:xfrm>
            <a:off x="6095967" y="1025132"/>
            <a:ext cx="5145200" cy="87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1"/>
          </p:nvPr>
        </p:nvSpPr>
        <p:spPr>
          <a:xfrm>
            <a:off x="6095967" y="1766932"/>
            <a:ext cx="5145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title" idx="2" hasCustomPrompt="1"/>
          </p:nvPr>
        </p:nvSpPr>
        <p:spPr>
          <a:xfrm>
            <a:off x="6095967" y="2804368"/>
            <a:ext cx="5145200" cy="87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3"/>
          </p:nvPr>
        </p:nvSpPr>
        <p:spPr>
          <a:xfrm>
            <a:off x="6095967" y="3551433"/>
            <a:ext cx="5145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title" idx="4" hasCustomPrompt="1"/>
          </p:nvPr>
        </p:nvSpPr>
        <p:spPr>
          <a:xfrm>
            <a:off x="6095967" y="4587167"/>
            <a:ext cx="5145200" cy="87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5"/>
          </p:nvPr>
        </p:nvSpPr>
        <p:spPr>
          <a:xfrm>
            <a:off x="6095967" y="5335933"/>
            <a:ext cx="5145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>
            <a:spLocks noGrp="1"/>
          </p:cNvSpPr>
          <p:nvPr>
            <p:ph type="pic" idx="6"/>
          </p:nvPr>
        </p:nvSpPr>
        <p:spPr>
          <a:xfrm>
            <a:off x="950967" y="1064733"/>
            <a:ext cx="4443600" cy="47284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545" name="Google Shape;545;p29"/>
          <p:cNvGrpSpPr/>
          <p:nvPr/>
        </p:nvGrpSpPr>
        <p:grpSpPr>
          <a:xfrm>
            <a:off x="4990275" y="-519754"/>
            <a:ext cx="1751096" cy="7737559"/>
            <a:chOff x="3742706" y="-389816"/>
            <a:chExt cx="1313322" cy="5803169"/>
          </a:xfrm>
        </p:grpSpPr>
        <p:grpSp>
          <p:nvGrpSpPr>
            <p:cNvPr id="546" name="Google Shape;546;p29"/>
            <p:cNvGrpSpPr/>
            <p:nvPr/>
          </p:nvGrpSpPr>
          <p:grpSpPr>
            <a:xfrm rot="5837887" flipH="1">
              <a:off x="3792824" y="4421751"/>
              <a:ext cx="1017139" cy="864488"/>
              <a:chOff x="1180056" y="-314989"/>
              <a:chExt cx="599856" cy="509831"/>
            </a:xfrm>
          </p:grpSpPr>
          <p:sp>
            <p:nvSpPr>
              <p:cNvPr id="547" name="Google Shape;547;p29"/>
              <p:cNvSpPr/>
              <p:nvPr/>
            </p:nvSpPr>
            <p:spPr>
              <a:xfrm rot="3990209">
                <a:off x="1432227" y="-266198"/>
                <a:ext cx="301780" cy="297980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 rot="3990209">
                <a:off x="1310494" y="-203542"/>
                <a:ext cx="217479" cy="427057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9" name="Google Shape;549;p29"/>
            <p:cNvGrpSpPr/>
            <p:nvPr/>
          </p:nvGrpSpPr>
          <p:grpSpPr>
            <a:xfrm rot="-7538836" flipH="1">
              <a:off x="4032351" y="-318892"/>
              <a:ext cx="734032" cy="1089725"/>
              <a:chOff x="-520333" y="1230585"/>
              <a:chExt cx="432897" cy="642668"/>
            </a:xfrm>
          </p:grpSpPr>
          <p:sp>
            <p:nvSpPr>
              <p:cNvPr id="550" name="Google Shape;550;p29"/>
              <p:cNvSpPr/>
              <p:nvPr/>
            </p:nvSpPr>
            <p:spPr>
              <a:xfrm rot="1548700">
                <a:off x="-439016" y="1281417"/>
                <a:ext cx="301765" cy="29796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 rot="1548700">
                <a:off x="-438212" y="1420176"/>
                <a:ext cx="217468" cy="427036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548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0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30"/>
          <p:cNvGrpSpPr/>
          <p:nvPr/>
        </p:nvGrpSpPr>
        <p:grpSpPr>
          <a:xfrm>
            <a:off x="-199715" y="-112838"/>
            <a:ext cx="12146780" cy="7072009"/>
            <a:chOff x="-149787" y="-84629"/>
            <a:chExt cx="9110085" cy="5304007"/>
          </a:xfrm>
        </p:grpSpPr>
        <p:grpSp>
          <p:nvGrpSpPr>
            <p:cNvPr id="556" name="Google Shape;556;p30"/>
            <p:cNvGrpSpPr/>
            <p:nvPr/>
          </p:nvGrpSpPr>
          <p:grpSpPr>
            <a:xfrm>
              <a:off x="7884988" y="4530097"/>
              <a:ext cx="1075310" cy="689281"/>
              <a:chOff x="7884988" y="4530097"/>
              <a:chExt cx="1075310" cy="689281"/>
            </a:xfrm>
          </p:grpSpPr>
          <p:grpSp>
            <p:nvGrpSpPr>
              <p:cNvPr id="557" name="Google Shape;557;p30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558" name="Google Shape;558;p30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9" name="Google Shape;559;p30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0" name="Google Shape;560;p30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561" name="Google Shape;561;p30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2" name="Google Shape;562;p30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63" name="Google Shape;563;p30"/>
            <p:cNvGrpSpPr/>
            <p:nvPr/>
          </p:nvGrpSpPr>
          <p:grpSpPr>
            <a:xfrm rot="2700000">
              <a:off x="26835" y="19254"/>
              <a:ext cx="604461" cy="749939"/>
              <a:chOff x="3450925" y="1831950"/>
              <a:chExt cx="314950" cy="390750"/>
            </a:xfrm>
          </p:grpSpPr>
          <p:sp>
            <p:nvSpPr>
              <p:cNvPr id="564" name="Google Shape;564;p30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21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31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71" name="Google Shape;571;p31"/>
          <p:cNvGrpSpPr/>
          <p:nvPr/>
        </p:nvGrpSpPr>
        <p:grpSpPr>
          <a:xfrm>
            <a:off x="-416295" y="-82055"/>
            <a:ext cx="13064908" cy="7314587"/>
            <a:chOff x="-312222" y="-61541"/>
            <a:chExt cx="9798681" cy="5485940"/>
          </a:xfrm>
        </p:grpSpPr>
        <p:grpSp>
          <p:nvGrpSpPr>
            <p:cNvPr id="572" name="Google Shape;572;p31"/>
            <p:cNvGrpSpPr/>
            <p:nvPr/>
          </p:nvGrpSpPr>
          <p:grpSpPr>
            <a:xfrm rot="-6807537">
              <a:off x="8437985" y="113074"/>
              <a:ext cx="940280" cy="852841"/>
              <a:chOff x="4357538" y="2124225"/>
              <a:chExt cx="748038" cy="678475"/>
            </a:xfrm>
          </p:grpSpPr>
          <p:sp>
            <p:nvSpPr>
              <p:cNvPr id="573" name="Google Shape;573;p3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3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3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3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3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" name="Google Shape;578;p31"/>
            <p:cNvGrpSpPr/>
            <p:nvPr/>
          </p:nvGrpSpPr>
          <p:grpSpPr>
            <a:xfrm rot="8100000">
              <a:off x="-148403" y="1054295"/>
              <a:ext cx="940248" cy="852811"/>
              <a:chOff x="4357538" y="2124225"/>
              <a:chExt cx="748038" cy="678475"/>
            </a:xfrm>
          </p:grpSpPr>
          <p:sp>
            <p:nvSpPr>
              <p:cNvPr id="579" name="Google Shape;579;p3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3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3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4" name="Google Shape;584;p31"/>
            <p:cNvGrpSpPr/>
            <p:nvPr/>
          </p:nvGrpSpPr>
          <p:grpSpPr>
            <a:xfrm rot="1536902">
              <a:off x="4020375" y="4410267"/>
              <a:ext cx="940233" cy="852797"/>
              <a:chOff x="4357538" y="2124225"/>
              <a:chExt cx="748038" cy="678475"/>
            </a:xfrm>
          </p:grpSpPr>
          <p:sp>
            <p:nvSpPr>
              <p:cNvPr id="585" name="Google Shape;585;p3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77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32"/>
          <p:cNvSpPr txBox="1">
            <a:spLocks noGrp="1"/>
          </p:cNvSpPr>
          <p:nvPr>
            <p:ph type="title"/>
          </p:nvPr>
        </p:nvSpPr>
        <p:spPr>
          <a:xfrm>
            <a:off x="951033" y="773736"/>
            <a:ext cx="5067200" cy="11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32"/>
          <p:cNvSpPr txBox="1">
            <a:spLocks noGrp="1"/>
          </p:cNvSpPr>
          <p:nvPr>
            <p:ph type="subTitle" idx="1"/>
          </p:nvPr>
        </p:nvSpPr>
        <p:spPr>
          <a:xfrm>
            <a:off x="950967" y="1932536"/>
            <a:ext cx="50672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2"/>
          <p:cNvSpPr txBox="1"/>
          <p:nvPr/>
        </p:nvSpPr>
        <p:spPr>
          <a:xfrm>
            <a:off x="951033" y="4601917"/>
            <a:ext cx="5067200" cy="1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This presentation template was created by </a:t>
            </a:r>
            <a:r>
              <a:rPr lang="en" sz="1600" b="1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600" b="1" u="sng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5" name="Google Shape;595;p32"/>
          <p:cNvSpPr>
            <a:spLocks noGrp="1"/>
          </p:cNvSpPr>
          <p:nvPr>
            <p:ph type="pic" idx="2"/>
          </p:nvPr>
        </p:nvSpPr>
        <p:spPr>
          <a:xfrm>
            <a:off x="6095967" y="1064733"/>
            <a:ext cx="5144800" cy="47284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596" name="Google Shape;596;p32"/>
          <p:cNvGrpSpPr/>
          <p:nvPr/>
        </p:nvGrpSpPr>
        <p:grpSpPr>
          <a:xfrm>
            <a:off x="-416295" y="-82055"/>
            <a:ext cx="13064908" cy="7314587"/>
            <a:chOff x="-312222" y="-61541"/>
            <a:chExt cx="9798681" cy="5485940"/>
          </a:xfrm>
        </p:grpSpPr>
        <p:grpSp>
          <p:nvGrpSpPr>
            <p:cNvPr id="597" name="Google Shape;597;p32"/>
            <p:cNvGrpSpPr/>
            <p:nvPr/>
          </p:nvGrpSpPr>
          <p:grpSpPr>
            <a:xfrm rot="-6807537">
              <a:off x="8437985" y="113074"/>
              <a:ext cx="940280" cy="852841"/>
              <a:chOff x="4357538" y="2124225"/>
              <a:chExt cx="748038" cy="678475"/>
            </a:xfrm>
          </p:grpSpPr>
          <p:sp>
            <p:nvSpPr>
              <p:cNvPr id="598" name="Google Shape;598;p32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32"/>
            <p:cNvGrpSpPr/>
            <p:nvPr/>
          </p:nvGrpSpPr>
          <p:grpSpPr>
            <a:xfrm rot="8100000">
              <a:off x="-148403" y="1054295"/>
              <a:ext cx="940248" cy="852811"/>
              <a:chOff x="4357538" y="2124225"/>
              <a:chExt cx="748038" cy="678475"/>
            </a:xfrm>
          </p:grpSpPr>
          <p:sp>
            <p:nvSpPr>
              <p:cNvPr id="604" name="Google Shape;604;p32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" name="Google Shape;609;p32"/>
            <p:cNvGrpSpPr/>
            <p:nvPr/>
          </p:nvGrpSpPr>
          <p:grpSpPr>
            <a:xfrm rot="1536902">
              <a:off x="4020375" y="4410267"/>
              <a:ext cx="940233" cy="852797"/>
              <a:chOff x="4357538" y="2124225"/>
              <a:chExt cx="748038" cy="678475"/>
            </a:xfrm>
          </p:grpSpPr>
          <p:sp>
            <p:nvSpPr>
              <p:cNvPr id="610" name="Google Shape;610;p32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52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6740379" y="5296400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>
            <a:off x="2111067" y="5296400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3"/>
          </p:nvPr>
        </p:nvSpPr>
        <p:spPr>
          <a:xfrm>
            <a:off x="6740367" y="4910233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4"/>
          </p:nvPr>
        </p:nvSpPr>
        <p:spPr>
          <a:xfrm>
            <a:off x="2111067" y="4910233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667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>
            <a:spLocks noGrp="1"/>
          </p:cNvSpPr>
          <p:nvPr>
            <p:ph type="pic" idx="5"/>
          </p:nvPr>
        </p:nvSpPr>
        <p:spPr>
          <a:xfrm>
            <a:off x="2111067" y="1800200"/>
            <a:ext cx="3340800" cy="29040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sp>
        <p:nvSpPr>
          <p:cNvPr id="78" name="Google Shape;78;p5"/>
          <p:cNvSpPr>
            <a:spLocks noGrp="1"/>
          </p:cNvSpPr>
          <p:nvPr>
            <p:ph type="pic" idx="6"/>
          </p:nvPr>
        </p:nvSpPr>
        <p:spPr>
          <a:xfrm>
            <a:off x="6740367" y="1800200"/>
            <a:ext cx="3340800" cy="29040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79" name="Google Shape;79;p5"/>
          <p:cNvGrpSpPr/>
          <p:nvPr/>
        </p:nvGrpSpPr>
        <p:grpSpPr>
          <a:xfrm>
            <a:off x="-494305" y="2161538"/>
            <a:ext cx="13180316" cy="3255495"/>
            <a:chOff x="-370729" y="1621153"/>
            <a:chExt cx="9885237" cy="2441621"/>
          </a:xfrm>
        </p:grpSpPr>
        <p:grpSp>
          <p:nvGrpSpPr>
            <p:cNvPr id="80" name="Google Shape;80;p5"/>
            <p:cNvGrpSpPr/>
            <p:nvPr/>
          </p:nvGrpSpPr>
          <p:grpSpPr>
            <a:xfrm rot="5837887" flipH="1">
              <a:off x="-126954" y="1465550"/>
              <a:ext cx="527216" cy="955534"/>
              <a:chOff x="2715175" y="2312475"/>
              <a:chExt cx="310925" cy="563525"/>
            </a:xfrm>
          </p:grpSpPr>
          <p:sp>
            <p:nvSpPr>
              <p:cNvPr id="81" name="Google Shape;81;p5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5"/>
            <p:cNvGrpSpPr/>
            <p:nvPr/>
          </p:nvGrpSpPr>
          <p:grpSpPr>
            <a:xfrm rot="-7538836" flipH="1">
              <a:off x="8709034" y="3092361"/>
              <a:ext cx="527213" cy="955528"/>
              <a:chOff x="2715175" y="2312475"/>
              <a:chExt cx="310925" cy="563525"/>
            </a:xfrm>
          </p:grpSpPr>
          <p:sp>
            <p:nvSpPr>
              <p:cNvPr id="84" name="Google Shape;84;p5"/>
              <p:cNvSpPr/>
              <p:nvPr/>
            </p:nvSpPr>
            <p:spPr>
              <a:xfrm>
                <a:off x="2715175" y="2312475"/>
                <a:ext cx="301775" cy="2979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2808625" y="2448950"/>
                <a:ext cx="217475" cy="427050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739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3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33"/>
          <p:cNvGrpSpPr/>
          <p:nvPr/>
        </p:nvGrpSpPr>
        <p:grpSpPr>
          <a:xfrm flipH="1">
            <a:off x="-470575" y="-181750"/>
            <a:ext cx="12776736" cy="7288292"/>
            <a:chOff x="-124331" y="-156769"/>
            <a:chExt cx="9582552" cy="5466219"/>
          </a:xfrm>
        </p:grpSpPr>
        <p:grpSp>
          <p:nvGrpSpPr>
            <p:cNvPr id="618" name="Google Shape;618;p33"/>
            <p:cNvGrpSpPr/>
            <p:nvPr/>
          </p:nvGrpSpPr>
          <p:grpSpPr>
            <a:xfrm>
              <a:off x="-124331" y="4254367"/>
              <a:ext cx="1035451" cy="1055083"/>
              <a:chOff x="-124331" y="4254367"/>
              <a:chExt cx="1035451" cy="1055083"/>
            </a:xfrm>
          </p:grpSpPr>
          <p:sp>
            <p:nvSpPr>
              <p:cNvPr id="619" name="Google Shape;619;p33"/>
              <p:cNvSpPr/>
              <p:nvPr/>
            </p:nvSpPr>
            <p:spPr>
              <a:xfrm rot="1570958">
                <a:off x="63688" y="4312790"/>
                <a:ext cx="343745" cy="339417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 rot="1570852">
                <a:off x="430641" y="4570735"/>
                <a:ext cx="429428" cy="331268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8383" extrusionOk="0">
                    <a:moveTo>
                      <a:pt x="7799" y="1"/>
                    </a:moveTo>
                    <a:cubicBezTo>
                      <a:pt x="5910" y="1"/>
                      <a:pt x="3591" y="271"/>
                      <a:pt x="2195" y="1409"/>
                    </a:cubicBezTo>
                    <a:cubicBezTo>
                      <a:pt x="420" y="2854"/>
                      <a:pt x="1" y="5807"/>
                      <a:pt x="1606" y="6940"/>
                    </a:cubicBezTo>
                    <a:cubicBezTo>
                      <a:pt x="1930" y="7978"/>
                      <a:pt x="3014" y="8382"/>
                      <a:pt x="4179" y="8382"/>
                    </a:cubicBezTo>
                    <a:cubicBezTo>
                      <a:pt x="5294" y="8382"/>
                      <a:pt x="6483" y="8012"/>
                      <a:pt x="7146" y="7475"/>
                    </a:cubicBezTo>
                    <a:cubicBezTo>
                      <a:pt x="9796" y="5307"/>
                      <a:pt x="10867" y="222"/>
                      <a:pt x="10867" y="222"/>
                    </a:cubicBezTo>
                    <a:cubicBezTo>
                      <a:pt x="10867" y="222"/>
                      <a:pt x="9509" y="1"/>
                      <a:pt x="7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 rot="1570852">
                <a:off x="276038" y="4593141"/>
                <a:ext cx="344111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7082" extrusionOk="0">
                    <a:moveTo>
                      <a:pt x="8708" y="0"/>
                    </a:moveTo>
                    <a:cubicBezTo>
                      <a:pt x="447" y="2783"/>
                      <a:pt x="1" y="13828"/>
                      <a:pt x="134" y="16718"/>
                    </a:cubicBezTo>
                    <a:cubicBezTo>
                      <a:pt x="145" y="17018"/>
                      <a:pt x="305" y="17081"/>
                      <a:pt x="438" y="17081"/>
                    </a:cubicBezTo>
                    <a:cubicBezTo>
                      <a:pt x="534" y="17081"/>
                      <a:pt x="616" y="17048"/>
                      <a:pt x="616" y="17048"/>
                    </a:cubicBezTo>
                    <a:cubicBezTo>
                      <a:pt x="910" y="2856"/>
                      <a:pt x="8706" y="1"/>
                      <a:pt x="8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 rot="1570852">
                <a:off x="6947" y="4426934"/>
                <a:ext cx="343756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39499" y="4922111"/>
                <a:ext cx="442477" cy="221061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5594" extrusionOk="0">
                    <a:moveTo>
                      <a:pt x="5603" y="0"/>
                    </a:moveTo>
                    <a:cubicBezTo>
                      <a:pt x="2508" y="0"/>
                      <a:pt x="1" y="2507"/>
                      <a:pt x="1" y="5594"/>
                    </a:cubicBezTo>
                    <a:lnTo>
                      <a:pt x="11197" y="5594"/>
                    </a:lnTo>
                    <a:cubicBezTo>
                      <a:pt x="11197" y="2507"/>
                      <a:pt x="8690" y="0"/>
                      <a:pt x="5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4" name="Google Shape;624;p33"/>
            <p:cNvGrpSpPr/>
            <p:nvPr/>
          </p:nvGrpSpPr>
          <p:grpSpPr>
            <a:xfrm>
              <a:off x="8476216" y="-156769"/>
              <a:ext cx="982005" cy="1211257"/>
              <a:chOff x="8317012" y="-156769"/>
              <a:chExt cx="982005" cy="1211257"/>
            </a:xfrm>
          </p:grpSpPr>
          <p:grpSp>
            <p:nvGrpSpPr>
              <p:cNvPr id="625" name="Google Shape;625;p33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626" name="Google Shape;626;p33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" name="Google Shape;627;p33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" name="Google Shape;628;p33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629" name="Google Shape;629;p33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" name="Google Shape;630;p33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3949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4"/>
          <p:cNvGrpSpPr/>
          <p:nvPr/>
        </p:nvGrpSpPr>
        <p:grpSpPr>
          <a:xfrm rot="10800000" flipH="1">
            <a:off x="-199715" y="-112838"/>
            <a:ext cx="12146780" cy="7072009"/>
            <a:chOff x="-149787" y="-84629"/>
            <a:chExt cx="9110085" cy="5304007"/>
          </a:xfrm>
        </p:grpSpPr>
        <p:grpSp>
          <p:nvGrpSpPr>
            <p:cNvPr id="634" name="Google Shape;634;p34"/>
            <p:cNvGrpSpPr/>
            <p:nvPr/>
          </p:nvGrpSpPr>
          <p:grpSpPr>
            <a:xfrm>
              <a:off x="7884988" y="4530097"/>
              <a:ext cx="1075310" cy="689281"/>
              <a:chOff x="7884988" y="4530097"/>
              <a:chExt cx="1075310" cy="689281"/>
            </a:xfrm>
          </p:grpSpPr>
          <p:grpSp>
            <p:nvGrpSpPr>
              <p:cNvPr id="635" name="Google Shape;635;p34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636" name="Google Shape;636;p34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8" name="Google Shape;638;p34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639" name="Google Shape;639;p34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41" name="Google Shape;641;p34"/>
            <p:cNvGrpSpPr/>
            <p:nvPr/>
          </p:nvGrpSpPr>
          <p:grpSpPr>
            <a:xfrm rot="2700000">
              <a:off x="26835" y="19254"/>
              <a:ext cx="604461" cy="749939"/>
              <a:chOff x="3450925" y="1831950"/>
              <a:chExt cx="314950" cy="390750"/>
            </a:xfrm>
          </p:grpSpPr>
          <p:sp>
            <p:nvSpPr>
              <p:cNvPr id="642" name="Google Shape;642;p34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34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6"/>
          <p:cNvGrpSpPr/>
          <p:nvPr/>
        </p:nvGrpSpPr>
        <p:grpSpPr>
          <a:xfrm>
            <a:off x="-165775" y="-190842"/>
            <a:ext cx="12776736" cy="7288292"/>
            <a:chOff x="-124331" y="-156769"/>
            <a:chExt cx="9582552" cy="5466219"/>
          </a:xfrm>
        </p:grpSpPr>
        <p:grpSp>
          <p:nvGrpSpPr>
            <p:cNvPr id="90" name="Google Shape;90;p6"/>
            <p:cNvGrpSpPr/>
            <p:nvPr/>
          </p:nvGrpSpPr>
          <p:grpSpPr>
            <a:xfrm>
              <a:off x="-124331" y="4254367"/>
              <a:ext cx="1035451" cy="1055083"/>
              <a:chOff x="-124331" y="4254367"/>
              <a:chExt cx="1035451" cy="1055083"/>
            </a:xfrm>
          </p:grpSpPr>
          <p:sp>
            <p:nvSpPr>
              <p:cNvPr id="91" name="Google Shape;91;p6"/>
              <p:cNvSpPr/>
              <p:nvPr/>
            </p:nvSpPr>
            <p:spPr>
              <a:xfrm rot="1570958">
                <a:off x="63688" y="4312790"/>
                <a:ext cx="343745" cy="339417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1919" extrusionOk="0">
                    <a:moveTo>
                      <a:pt x="116" y="0"/>
                    </a:moveTo>
                    <a:lnTo>
                      <a:pt x="116" y="0"/>
                    </a:lnTo>
                    <a:cubicBezTo>
                      <a:pt x="116" y="0"/>
                      <a:pt x="0" y="6477"/>
                      <a:pt x="2623" y="9849"/>
                    </a:cubicBezTo>
                    <a:cubicBezTo>
                      <a:pt x="3463" y="10932"/>
                      <a:pt x="5455" y="11918"/>
                      <a:pt x="7145" y="11918"/>
                    </a:cubicBezTo>
                    <a:cubicBezTo>
                      <a:pt x="8128" y="11918"/>
                      <a:pt x="9009" y="11584"/>
                      <a:pt x="9501" y="10741"/>
                    </a:cubicBezTo>
                    <a:cubicBezTo>
                      <a:pt x="11767" y="9813"/>
                      <a:pt x="12070" y="6102"/>
                      <a:pt x="10322" y="3854"/>
                    </a:cubicBezTo>
                    <a:cubicBezTo>
                      <a:pt x="7699" y="482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 rot="1570852">
                <a:off x="430641" y="4570735"/>
                <a:ext cx="429428" cy="331268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8383" extrusionOk="0">
                    <a:moveTo>
                      <a:pt x="7799" y="1"/>
                    </a:moveTo>
                    <a:cubicBezTo>
                      <a:pt x="5910" y="1"/>
                      <a:pt x="3591" y="271"/>
                      <a:pt x="2195" y="1409"/>
                    </a:cubicBezTo>
                    <a:cubicBezTo>
                      <a:pt x="420" y="2854"/>
                      <a:pt x="1" y="5807"/>
                      <a:pt x="1606" y="6940"/>
                    </a:cubicBezTo>
                    <a:cubicBezTo>
                      <a:pt x="1930" y="7978"/>
                      <a:pt x="3014" y="8382"/>
                      <a:pt x="4179" y="8382"/>
                    </a:cubicBezTo>
                    <a:cubicBezTo>
                      <a:pt x="5294" y="8382"/>
                      <a:pt x="6483" y="8012"/>
                      <a:pt x="7146" y="7475"/>
                    </a:cubicBezTo>
                    <a:cubicBezTo>
                      <a:pt x="9796" y="5307"/>
                      <a:pt x="10867" y="222"/>
                      <a:pt x="10867" y="222"/>
                    </a:cubicBezTo>
                    <a:cubicBezTo>
                      <a:pt x="10867" y="222"/>
                      <a:pt x="9509" y="1"/>
                      <a:pt x="7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 rot="1570852">
                <a:off x="276038" y="4593141"/>
                <a:ext cx="344111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7082" extrusionOk="0">
                    <a:moveTo>
                      <a:pt x="8708" y="0"/>
                    </a:moveTo>
                    <a:cubicBezTo>
                      <a:pt x="447" y="2783"/>
                      <a:pt x="1" y="13828"/>
                      <a:pt x="134" y="16718"/>
                    </a:cubicBezTo>
                    <a:cubicBezTo>
                      <a:pt x="145" y="17018"/>
                      <a:pt x="305" y="17081"/>
                      <a:pt x="438" y="17081"/>
                    </a:cubicBezTo>
                    <a:cubicBezTo>
                      <a:pt x="534" y="17081"/>
                      <a:pt x="616" y="17048"/>
                      <a:pt x="616" y="17048"/>
                    </a:cubicBezTo>
                    <a:cubicBezTo>
                      <a:pt x="910" y="2856"/>
                      <a:pt x="8706" y="1"/>
                      <a:pt x="8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 rot="1570852">
                <a:off x="6947" y="4426934"/>
                <a:ext cx="343756" cy="675024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7082" extrusionOk="0">
                    <a:moveTo>
                      <a:pt x="0" y="1"/>
                    </a:moveTo>
                    <a:cubicBezTo>
                      <a:pt x="1" y="1"/>
                      <a:pt x="7788" y="2866"/>
                      <a:pt x="8083" y="17049"/>
                    </a:cubicBezTo>
                    <a:cubicBezTo>
                      <a:pt x="8083" y="17049"/>
                      <a:pt x="8164" y="17082"/>
                      <a:pt x="8261" y="17082"/>
                    </a:cubicBezTo>
                    <a:cubicBezTo>
                      <a:pt x="8395" y="17082"/>
                      <a:pt x="8558" y="17019"/>
                      <a:pt x="8573" y="16719"/>
                    </a:cubicBezTo>
                    <a:cubicBezTo>
                      <a:pt x="8698" y="13837"/>
                      <a:pt x="8252" y="279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39499" y="4922111"/>
                <a:ext cx="442477" cy="221061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5594" extrusionOk="0">
                    <a:moveTo>
                      <a:pt x="5603" y="0"/>
                    </a:moveTo>
                    <a:cubicBezTo>
                      <a:pt x="2508" y="0"/>
                      <a:pt x="1" y="2507"/>
                      <a:pt x="1" y="5594"/>
                    </a:cubicBezTo>
                    <a:lnTo>
                      <a:pt x="11197" y="5594"/>
                    </a:lnTo>
                    <a:cubicBezTo>
                      <a:pt x="11197" y="2507"/>
                      <a:pt x="8690" y="0"/>
                      <a:pt x="5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" name="Google Shape;96;p6"/>
            <p:cNvGrpSpPr/>
            <p:nvPr/>
          </p:nvGrpSpPr>
          <p:grpSpPr>
            <a:xfrm>
              <a:off x="8476216" y="-156769"/>
              <a:ext cx="982005" cy="1211257"/>
              <a:chOff x="8317012" y="-156769"/>
              <a:chExt cx="982005" cy="1211257"/>
            </a:xfrm>
          </p:grpSpPr>
          <p:grpSp>
            <p:nvGrpSpPr>
              <p:cNvPr id="97" name="Google Shape;97;p6"/>
              <p:cNvGrpSpPr/>
              <p:nvPr/>
            </p:nvGrpSpPr>
            <p:grpSpPr>
              <a:xfrm rot="-6727455">
                <a:off x="8569478" y="237576"/>
                <a:ext cx="477513" cy="865472"/>
                <a:chOff x="1683475" y="2251738"/>
                <a:chExt cx="310925" cy="563525"/>
              </a:xfrm>
            </p:grpSpPr>
            <p:sp>
              <p:nvSpPr>
                <p:cNvPr id="98" name="Google Shape;98;p6"/>
                <p:cNvSpPr/>
                <p:nvPr/>
              </p:nvSpPr>
              <p:spPr>
                <a:xfrm>
                  <a:off x="1683475" y="2251738"/>
                  <a:ext cx="301775" cy="2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1919" extrusionOk="0">
                      <a:moveTo>
                        <a:pt x="116" y="0"/>
                      </a:moveTo>
                      <a:lnTo>
                        <a:pt x="116" y="0"/>
                      </a:lnTo>
                      <a:cubicBezTo>
                        <a:pt x="116" y="0"/>
                        <a:pt x="0" y="6477"/>
                        <a:pt x="2623" y="9849"/>
                      </a:cubicBezTo>
                      <a:cubicBezTo>
                        <a:pt x="3463" y="10932"/>
                        <a:pt x="5455" y="11918"/>
                        <a:pt x="7145" y="11918"/>
                      </a:cubicBezTo>
                      <a:cubicBezTo>
                        <a:pt x="8128" y="11918"/>
                        <a:pt x="9009" y="11584"/>
                        <a:pt x="9501" y="10741"/>
                      </a:cubicBezTo>
                      <a:cubicBezTo>
                        <a:pt x="11767" y="9813"/>
                        <a:pt x="12070" y="6102"/>
                        <a:pt x="10322" y="3854"/>
                      </a:cubicBezTo>
                      <a:cubicBezTo>
                        <a:pt x="7699" y="482"/>
                        <a:pt x="117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1776925" y="2388213"/>
                  <a:ext cx="217475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" h="17082" extrusionOk="0">
                      <a:moveTo>
                        <a:pt x="0" y="1"/>
                      </a:moveTo>
                      <a:cubicBezTo>
                        <a:pt x="1" y="1"/>
                        <a:pt x="7788" y="2866"/>
                        <a:pt x="8083" y="17049"/>
                      </a:cubicBezTo>
                      <a:cubicBezTo>
                        <a:pt x="8083" y="17049"/>
                        <a:pt x="8164" y="17082"/>
                        <a:pt x="8261" y="17082"/>
                      </a:cubicBezTo>
                      <a:cubicBezTo>
                        <a:pt x="8395" y="17082"/>
                        <a:pt x="8558" y="17019"/>
                        <a:pt x="8573" y="16719"/>
                      </a:cubicBezTo>
                      <a:cubicBezTo>
                        <a:pt x="8698" y="13837"/>
                        <a:pt x="8252" y="279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0" name="Google Shape;100;p6"/>
              <p:cNvGrpSpPr/>
              <p:nvPr/>
            </p:nvGrpSpPr>
            <p:grpSpPr>
              <a:xfrm rot="-6571294">
                <a:off x="8512407" y="-185131"/>
                <a:ext cx="464498" cy="742791"/>
                <a:chOff x="1976075" y="2350788"/>
                <a:chExt cx="302450" cy="483675"/>
              </a:xfrm>
            </p:grpSpPr>
            <p:sp>
              <p:nvSpPr>
                <p:cNvPr id="101" name="Google Shape;101;p6"/>
                <p:cNvSpPr/>
                <p:nvPr/>
              </p:nvSpPr>
              <p:spPr>
                <a:xfrm>
                  <a:off x="2006850" y="2350788"/>
                  <a:ext cx="271675" cy="2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7" h="8383" extrusionOk="0">
                      <a:moveTo>
                        <a:pt x="7799" y="1"/>
                      </a:moveTo>
                      <a:cubicBezTo>
                        <a:pt x="5910" y="1"/>
                        <a:pt x="3591" y="271"/>
                        <a:pt x="2195" y="1409"/>
                      </a:cubicBezTo>
                      <a:cubicBezTo>
                        <a:pt x="420" y="2854"/>
                        <a:pt x="1" y="5807"/>
                        <a:pt x="1606" y="6940"/>
                      </a:cubicBezTo>
                      <a:cubicBezTo>
                        <a:pt x="1930" y="7978"/>
                        <a:pt x="3014" y="8382"/>
                        <a:pt x="4179" y="8382"/>
                      </a:cubicBezTo>
                      <a:cubicBezTo>
                        <a:pt x="5294" y="8382"/>
                        <a:pt x="6483" y="8012"/>
                        <a:pt x="7146" y="7475"/>
                      </a:cubicBezTo>
                      <a:cubicBezTo>
                        <a:pt x="9796" y="5307"/>
                        <a:pt x="10867" y="222"/>
                        <a:pt x="10867" y="222"/>
                      </a:cubicBezTo>
                      <a:cubicBezTo>
                        <a:pt x="10867" y="222"/>
                        <a:pt x="9509" y="1"/>
                        <a:pt x="7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1976075" y="2407413"/>
                  <a:ext cx="217700" cy="42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8" h="17082" extrusionOk="0">
                      <a:moveTo>
                        <a:pt x="8708" y="0"/>
                      </a:moveTo>
                      <a:cubicBezTo>
                        <a:pt x="447" y="2783"/>
                        <a:pt x="1" y="13828"/>
                        <a:pt x="134" y="16718"/>
                      </a:cubicBezTo>
                      <a:cubicBezTo>
                        <a:pt x="145" y="17018"/>
                        <a:pt x="305" y="17081"/>
                        <a:pt x="438" y="17081"/>
                      </a:cubicBezTo>
                      <a:cubicBezTo>
                        <a:pt x="534" y="17081"/>
                        <a:pt x="616" y="17048"/>
                        <a:pt x="616" y="17048"/>
                      </a:cubicBezTo>
                      <a:cubicBezTo>
                        <a:pt x="910" y="2856"/>
                        <a:pt x="8706" y="1"/>
                        <a:pt x="87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9147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1327100" y="1418600"/>
            <a:ext cx="5144800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ubTitle" idx="1"/>
          </p:nvPr>
        </p:nvSpPr>
        <p:spPr>
          <a:xfrm>
            <a:off x="1327100" y="2788200"/>
            <a:ext cx="5144800" cy="2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>
            <a:spLocks noGrp="1"/>
          </p:cNvSpPr>
          <p:nvPr>
            <p:ph type="pic" idx="2"/>
          </p:nvPr>
        </p:nvSpPr>
        <p:spPr>
          <a:xfrm>
            <a:off x="7132100" y="1064800"/>
            <a:ext cx="3732800" cy="47284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108" name="Google Shape;108;p7"/>
          <p:cNvGrpSpPr/>
          <p:nvPr/>
        </p:nvGrpSpPr>
        <p:grpSpPr>
          <a:xfrm>
            <a:off x="1859802" y="-328779"/>
            <a:ext cx="5208217" cy="7558553"/>
            <a:chOff x="1394851" y="-246585"/>
            <a:chExt cx="3906163" cy="5668915"/>
          </a:xfrm>
        </p:grpSpPr>
        <p:grpSp>
          <p:nvGrpSpPr>
            <p:cNvPr id="109" name="Google Shape;109;p7"/>
            <p:cNvGrpSpPr/>
            <p:nvPr/>
          </p:nvGrpSpPr>
          <p:grpSpPr>
            <a:xfrm rot="-9874043">
              <a:off x="1491374" y="-136851"/>
              <a:ext cx="940300" cy="852859"/>
              <a:chOff x="4357538" y="2124225"/>
              <a:chExt cx="748038" cy="678475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" name="Google Shape;115;p7"/>
            <p:cNvGrpSpPr/>
            <p:nvPr/>
          </p:nvGrpSpPr>
          <p:grpSpPr>
            <a:xfrm rot="1847414">
              <a:off x="4208636" y="4388854"/>
              <a:ext cx="940351" cy="852904"/>
              <a:chOff x="4357538" y="2124225"/>
              <a:chExt cx="748038" cy="678475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81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950967" y="2044100"/>
            <a:ext cx="5964000" cy="2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4" name="Google Shape;124;p8"/>
          <p:cNvSpPr>
            <a:spLocks noGrp="1"/>
          </p:cNvSpPr>
          <p:nvPr>
            <p:ph type="pic" idx="2"/>
          </p:nvPr>
        </p:nvSpPr>
        <p:spPr>
          <a:xfrm>
            <a:off x="7184633" y="804067"/>
            <a:ext cx="4056400" cy="52496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125" name="Google Shape;125;p8"/>
          <p:cNvGrpSpPr/>
          <p:nvPr/>
        </p:nvGrpSpPr>
        <p:grpSpPr>
          <a:xfrm>
            <a:off x="-199716" y="-112838"/>
            <a:ext cx="12510360" cy="7170543"/>
            <a:chOff x="-149787" y="-84629"/>
            <a:chExt cx="9382770" cy="5377907"/>
          </a:xfrm>
        </p:grpSpPr>
        <p:grpSp>
          <p:nvGrpSpPr>
            <p:cNvPr id="126" name="Google Shape;126;p8"/>
            <p:cNvGrpSpPr/>
            <p:nvPr/>
          </p:nvGrpSpPr>
          <p:grpSpPr>
            <a:xfrm rot="-5400000">
              <a:off x="8350688" y="2727972"/>
              <a:ext cx="1075310" cy="689281"/>
              <a:chOff x="7884988" y="4530097"/>
              <a:chExt cx="1075310" cy="689281"/>
            </a:xfrm>
          </p:grpSpPr>
          <p:grpSp>
            <p:nvGrpSpPr>
              <p:cNvPr id="127" name="Google Shape;127;p8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128" name="Google Shape;128;p8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0" name="Google Shape;130;p8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131" name="Google Shape;131;p8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 rot="2700000">
              <a:off x="26835" y="19254"/>
              <a:ext cx="604461" cy="749939"/>
              <a:chOff x="3450925" y="1831950"/>
              <a:chExt cx="314950" cy="39075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3450925" y="1831950"/>
                <a:ext cx="314950" cy="3065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63" extrusionOk="0">
                    <a:moveTo>
                      <a:pt x="10257" y="1"/>
                    </a:moveTo>
                    <a:cubicBezTo>
                      <a:pt x="7167" y="1"/>
                      <a:pt x="4115" y="1426"/>
                      <a:pt x="2160" y="4124"/>
                    </a:cubicBezTo>
                    <a:cubicBezTo>
                      <a:pt x="1" y="7104"/>
                      <a:pt x="1187" y="8843"/>
                      <a:pt x="2561" y="11984"/>
                    </a:cubicBezTo>
                    <a:cubicBezTo>
                      <a:pt x="3818" y="12105"/>
                      <a:pt x="4887" y="12262"/>
                      <a:pt x="5845" y="12262"/>
                    </a:cubicBezTo>
                    <a:cubicBezTo>
                      <a:pt x="7481" y="12262"/>
                      <a:pt x="8790" y="11803"/>
                      <a:pt x="10153" y="9923"/>
                    </a:cubicBezTo>
                    <a:cubicBezTo>
                      <a:pt x="12312" y="6952"/>
                      <a:pt x="12597" y="3188"/>
                      <a:pt x="11223" y="47"/>
                    </a:cubicBezTo>
                    <a:cubicBezTo>
                      <a:pt x="10902" y="16"/>
                      <a:pt x="10579" y="1"/>
                      <a:pt x="10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3466100" y="1905250"/>
                <a:ext cx="239775" cy="28585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1434" extrusionOk="0">
                    <a:moveTo>
                      <a:pt x="5317" y="1"/>
                    </a:moveTo>
                    <a:cubicBezTo>
                      <a:pt x="5235" y="1"/>
                      <a:pt x="5152" y="55"/>
                      <a:pt x="5148" y="157"/>
                    </a:cubicBezTo>
                    <a:lnTo>
                      <a:pt x="4889" y="3993"/>
                    </a:lnTo>
                    <a:lnTo>
                      <a:pt x="3337" y="6126"/>
                    </a:lnTo>
                    <a:cubicBezTo>
                      <a:pt x="3301" y="6175"/>
                      <a:pt x="3250" y="6198"/>
                      <a:pt x="3200" y="6198"/>
                    </a:cubicBezTo>
                    <a:cubicBezTo>
                      <a:pt x="3124" y="6198"/>
                      <a:pt x="3050" y="6146"/>
                      <a:pt x="3033" y="6054"/>
                    </a:cubicBezTo>
                    <a:lnTo>
                      <a:pt x="2703" y="3967"/>
                    </a:lnTo>
                    <a:cubicBezTo>
                      <a:pt x="2691" y="3873"/>
                      <a:pt x="2617" y="3828"/>
                      <a:pt x="2542" y="3828"/>
                    </a:cubicBezTo>
                    <a:cubicBezTo>
                      <a:pt x="2461" y="3828"/>
                      <a:pt x="2378" y="3882"/>
                      <a:pt x="2373" y="3984"/>
                    </a:cubicBezTo>
                    <a:lnTo>
                      <a:pt x="2115" y="7821"/>
                    </a:lnTo>
                    <a:lnTo>
                      <a:pt x="0" y="10729"/>
                    </a:lnTo>
                    <a:lnTo>
                      <a:pt x="964" y="11434"/>
                    </a:lnTo>
                    <a:lnTo>
                      <a:pt x="3078" y="8516"/>
                    </a:lnTo>
                    <a:lnTo>
                      <a:pt x="6638" y="7080"/>
                    </a:lnTo>
                    <a:cubicBezTo>
                      <a:pt x="6816" y="7012"/>
                      <a:pt x="6751" y="6757"/>
                      <a:pt x="6575" y="6757"/>
                    </a:cubicBezTo>
                    <a:cubicBezTo>
                      <a:pt x="6566" y="6757"/>
                      <a:pt x="6557" y="6758"/>
                      <a:pt x="6548" y="6759"/>
                    </a:cubicBezTo>
                    <a:lnTo>
                      <a:pt x="4461" y="7089"/>
                    </a:lnTo>
                    <a:cubicBezTo>
                      <a:pt x="4451" y="7091"/>
                      <a:pt x="4441" y="7092"/>
                      <a:pt x="4431" y="7092"/>
                    </a:cubicBezTo>
                    <a:cubicBezTo>
                      <a:pt x="4304" y="7092"/>
                      <a:pt x="4217" y="6937"/>
                      <a:pt x="4300" y="6821"/>
                    </a:cubicBezTo>
                    <a:lnTo>
                      <a:pt x="5853" y="4689"/>
                    </a:lnTo>
                    <a:lnTo>
                      <a:pt x="9412" y="3253"/>
                    </a:lnTo>
                    <a:cubicBezTo>
                      <a:pt x="9591" y="3185"/>
                      <a:pt x="9534" y="2930"/>
                      <a:pt x="9350" y="2930"/>
                    </a:cubicBezTo>
                    <a:cubicBezTo>
                      <a:pt x="9341" y="2930"/>
                      <a:pt x="9332" y="2931"/>
                      <a:pt x="9323" y="2932"/>
                    </a:cubicBezTo>
                    <a:lnTo>
                      <a:pt x="7173" y="3271"/>
                    </a:lnTo>
                    <a:cubicBezTo>
                      <a:pt x="7162" y="3273"/>
                      <a:pt x="7151" y="3274"/>
                      <a:pt x="7140" y="3274"/>
                    </a:cubicBezTo>
                    <a:cubicBezTo>
                      <a:pt x="7022" y="3274"/>
                      <a:pt x="6937" y="3144"/>
                      <a:pt x="6994" y="3030"/>
                    </a:cubicBezTo>
                    <a:lnTo>
                      <a:pt x="8261" y="648"/>
                    </a:lnTo>
                    <a:cubicBezTo>
                      <a:pt x="8326" y="518"/>
                      <a:pt x="8225" y="397"/>
                      <a:pt x="8110" y="397"/>
                    </a:cubicBezTo>
                    <a:cubicBezTo>
                      <a:pt x="8067" y="397"/>
                      <a:pt x="8023" y="413"/>
                      <a:pt x="7985" y="452"/>
                    </a:cubicBezTo>
                    <a:lnTo>
                      <a:pt x="6111" y="2388"/>
                    </a:lnTo>
                    <a:cubicBezTo>
                      <a:pt x="6077" y="2422"/>
                      <a:pt x="6033" y="2438"/>
                      <a:pt x="5991" y="2438"/>
                    </a:cubicBezTo>
                    <a:cubicBezTo>
                      <a:pt x="5912" y="2438"/>
                      <a:pt x="5837" y="2385"/>
                      <a:pt x="5826" y="2298"/>
                    </a:cubicBezTo>
                    <a:lnTo>
                      <a:pt x="5478" y="140"/>
                    </a:lnTo>
                    <a:cubicBezTo>
                      <a:pt x="5465" y="46"/>
                      <a:pt x="5391" y="1"/>
                      <a:pt x="5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3516275" y="2111950"/>
                <a:ext cx="1612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4430" extrusionOk="0">
                    <a:moveTo>
                      <a:pt x="3053" y="0"/>
                    </a:moveTo>
                    <a:cubicBezTo>
                      <a:pt x="2811" y="0"/>
                      <a:pt x="2566" y="20"/>
                      <a:pt x="2320" y="61"/>
                    </a:cubicBezTo>
                    <a:cubicBezTo>
                      <a:pt x="714" y="329"/>
                      <a:pt x="545" y="1248"/>
                      <a:pt x="1" y="2666"/>
                    </a:cubicBezTo>
                    <a:cubicBezTo>
                      <a:pt x="847" y="3683"/>
                      <a:pt x="1308" y="4430"/>
                      <a:pt x="2472" y="4430"/>
                    </a:cubicBezTo>
                    <a:cubicBezTo>
                      <a:pt x="2646" y="4430"/>
                      <a:pt x="2835" y="4413"/>
                      <a:pt x="3043" y="4379"/>
                    </a:cubicBezTo>
                    <a:cubicBezTo>
                      <a:pt x="4648" y="4111"/>
                      <a:pt x="5906" y="3005"/>
                      <a:pt x="6450" y="1586"/>
                    </a:cubicBezTo>
                    <a:cubicBezTo>
                      <a:pt x="5627" y="605"/>
                      <a:pt x="4388" y="0"/>
                      <a:pt x="3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3487725" y="2132650"/>
                <a:ext cx="145875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684" extrusionOk="0">
                    <a:moveTo>
                      <a:pt x="4967" y="1"/>
                    </a:moveTo>
                    <a:cubicBezTo>
                      <a:pt x="4950" y="1"/>
                      <a:pt x="4932" y="6"/>
                      <a:pt x="4916" y="18"/>
                    </a:cubicBezTo>
                    <a:lnTo>
                      <a:pt x="3649" y="1151"/>
                    </a:lnTo>
                    <a:lnTo>
                      <a:pt x="2490" y="1347"/>
                    </a:lnTo>
                    <a:cubicBezTo>
                      <a:pt x="2486" y="1348"/>
                      <a:pt x="2482" y="1348"/>
                      <a:pt x="2479" y="1348"/>
                    </a:cubicBezTo>
                    <a:cubicBezTo>
                      <a:pt x="2422" y="1348"/>
                      <a:pt x="2385" y="1282"/>
                      <a:pt x="2418" y="1231"/>
                    </a:cubicBezTo>
                    <a:lnTo>
                      <a:pt x="2962" y="464"/>
                    </a:lnTo>
                    <a:cubicBezTo>
                      <a:pt x="3003" y="410"/>
                      <a:pt x="2956" y="345"/>
                      <a:pt x="2903" y="345"/>
                    </a:cubicBezTo>
                    <a:cubicBezTo>
                      <a:pt x="2887" y="345"/>
                      <a:pt x="2870" y="351"/>
                      <a:pt x="2855" y="366"/>
                    </a:cubicBezTo>
                    <a:lnTo>
                      <a:pt x="1580" y="1499"/>
                    </a:lnTo>
                    <a:lnTo>
                      <a:pt x="1" y="1758"/>
                    </a:lnTo>
                    <a:lnTo>
                      <a:pt x="90" y="2284"/>
                    </a:lnTo>
                    <a:lnTo>
                      <a:pt x="1669" y="2016"/>
                    </a:lnTo>
                    <a:lnTo>
                      <a:pt x="3239" y="2677"/>
                    </a:lnTo>
                    <a:cubicBezTo>
                      <a:pt x="3249" y="2681"/>
                      <a:pt x="3259" y="2683"/>
                      <a:pt x="3269" y="2683"/>
                    </a:cubicBezTo>
                    <a:cubicBezTo>
                      <a:pt x="3333" y="2683"/>
                      <a:pt x="3372" y="2589"/>
                      <a:pt x="3310" y="2543"/>
                    </a:cubicBezTo>
                    <a:lnTo>
                      <a:pt x="2543" y="1999"/>
                    </a:lnTo>
                    <a:cubicBezTo>
                      <a:pt x="2490" y="1963"/>
                      <a:pt x="2516" y="1874"/>
                      <a:pt x="2579" y="1865"/>
                    </a:cubicBezTo>
                    <a:lnTo>
                      <a:pt x="3730" y="1668"/>
                    </a:lnTo>
                    <a:lnTo>
                      <a:pt x="5309" y="2329"/>
                    </a:lnTo>
                    <a:cubicBezTo>
                      <a:pt x="5319" y="2333"/>
                      <a:pt x="5329" y="2335"/>
                      <a:pt x="5339" y="2335"/>
                    </a:cubicBezTo>
                    <a:cubicBezTo>
                      <a:pt x="5403" y="2335"/>
                      <a:pt x="5442" y="2241"/>
                      <a:pt x="5380" y="2195"/>
                    </a:cubicBezTo>
                    <a:lnTo>
                      <a:pt x="4595" y="1633"/>
                    </a:lnTo>
                    <a:cubicBezTo>
                      <a:pt x="4541" y="1597"/>
                      <a:pt x="4550" y="1526"/>
                      <a:pt x="4613" y="1508"/>
                    </a:cubicBezTo>
                    <a:lnTo>
                      <a:pt x="5755" y="1142"/>
                    </a:lnTo>
                    <a:cubicBezTo>
                      <a:pt x="5835" y="1115"/>
                      <a:pt x="5817" y="999"/>
                      <a:pt x="5728" y="999"/>
                    </a:cubicBezTo>
                    <a:lnTo>
                      <a:pt x="4533" y="1026"/>
                    </a:lnTo>
                    <a:cubicBezTo>
                      <a:pt x="4470" y="1026"/>
                      <a:pt x="4434" y="955"/>
                      <a:pt x="4470" y="910"/>
                    </a:cubicBezTo>
                    <a:lnTo>
                      <a:pt x="5032" y="116"/>
                    </a:lnTo>
                    <a:cubicBezTo>
                      <a:pt x="5073" y="61"/>
                      <a:pt x="5024" y="1"/>
                      <a:pt x="4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>
              <a:off x="865238" y="4603997"/>
              <a:ext cx="1075310" cy="689281"/>
              <a:chOff x="7884988" y="4530097"/>
              <a:chExt cx="1075310" cy="689281"/>
            </a:xfrm>
          </p:grpSpPr>
          <p:grpSp>
            <p:nvGrpSpPr>
              <p:cNvPr id="139" name="Google Shape;139;p8"/>
              <p:cNvGrpSpPr/>
              <p:nvPr/>
            </p:nvGrpSpPr>
            <p:grpSpPr>
              <a:xfrm>
                <a:off x="8355846" y="4530097"/>
                <a:ext cx="604452" cy="689281"/>
                <a:chOff x="3806875" y="2468975"/>
                <a:chExt cx="314950" cy="359150"/>
              </a:xfrm>
            </p:grpSpPr>
            <p:sp>
              <p:nvSpPr>
                <p:cNvPr id="140" name="Google Shape;140;p8"/>
                <p:cNvSpPr/>
                <p:nvPr/>
              </p:nvSpPr>
              <p:spPr>
                <a:xfrm>
                  <a:off x="3806875" y="2468975"/>
                  <a:ext cx="314950" cy="3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" h="12263" extrusionOk="0">
                      <a:moveTo>
                        <a:pt x="10257" y="1"/>
                      </a:moveTo>
                      <a:cubicBezTo>
                        <a:pt x="7167" y="1"/>
                        <a:pt x="4115" y="1426"/>
                        <a:pt x="2160" y="4124"/>
                      </a:cubicBezTo>
                      <a:cubicBezTo>
                        <a:pt x="1" y="7104"/>
                        <a:pt x="1187" y="8843"/>
                        <a:pt x="2561" y="11984"/>
                      </a:cubicBezTo>
                      <a:cubicBezTo>
                        <a:pt x="3818" y="12105"/>
                        <a:pt x="4887" y="12262"/>
                        <a:pt x="5845" y="12262"/>
                      </a:cubicBezTo>
                      <a:cubicBezTo>
                        <a:pt x="7481" y="12262"/>
                        <a:pt x="8790" y="11803"/>
                        <a:pt x="10153" y="9923"/>
                      </a:cubicBezTo>
                      <a:cubicBezTo>
                        <a:pt x="12312" y="6952"/>
                        <a:pt x="12597" y="3188"/>
                        <a:pt x="11223" y="47"/>
                      </a:cubicBezTo>
                      <a:cubicBezTo>
                        <a:pt x="10902" y="16"/>
                        <a:pt x="10579" y="1"/>
                        <a:pt x="10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3822050" y="2542275"/>
                  <a:ext cx="239775" cy="2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1" h="11434" extrusionOk="0">
                      <a:moveTo>
                        <a:pt x="5317" y="1"/>
                      </a:moveTo>
                      <a:cubicBezTo>
                        <a:pt x="5235" y="1"/>
                        <a:pt x="5152" y="55"/>
                        <a:pt x="5148" y="157"/>
                      </a:cubicBezTo>
                      <a:lnTo>
                        <a:pt x="4889" y="3993"/>
                      </a:lnTo>
                      <a:lnTo>
                        <a:pt x="3337" y="6126"/>
                      </a:lnTo>
                      <a:cubicBezTo>
                        <a:pt x="3301" y="6175"/>
                        <a:pt x="3250" y="6198"/>
                        <a:pt x="3200" y="6198"/>
                      </a:cubicBezTo>
                      <a:cubicBezTo>
                        <a:pt x="3124" y="6198"/>
                        <a:pt x="3050" y="6146"/>
                        <a:pt x="3033" y="6054"/>
                      </a:cubicBezTo>
                      <a:lnTo>
                        <a:pt x="2703" y="3967"/>
                      </a:lnTo>
                      <a:cubicBezTo>
                        <a:pt x="2691" y="3873"/>
                        <a:pt x="2617" y="3828"/>
                        <a:pt x="2542" y="3828"/>
                      </a:cubicBezTo>
                      <a:cubicBezTo>
                        <a:pt x="2461" y="3828"/>
                        <a:pt x="2378" y="3882"/>
                        <a:pt x="2373" y="3984"/>
                      </a:cubicBezTo>
                      <a:lnTo>
                        <a:pt x="2115" y="7821"/>
                      </a:lnTo>
                      <a:lnTo>
                        <a:pt x="0" y="10729"/>
                      </a:lnTo>
                      <a:lnTo>
                        <a:pt x="964" y="11434"/>
                      </a:lnTo>
                      <a:lnTo>
                        <a:pt x="3078" y="8516"/>
                      </a:lnTo>
                      <a:lnTo>
                        <a:pt x="6638" y="7080"/>
                      </a:lnTo>
                      <a:cubicBezTo>
                        <a:pt x="6816" y="7012"/>
                        <a:pt x="6751" y="6757"/>
                        <a:pt x="6575" y="6757"/>
                      </a:cubicBezTo>
                      <a:cubicBezTo>
                        <a:pt x="6566" y="6757"/>
                        <a:pt x="6557" y="6758"/>
                        <a:pt x="6548" y="6759"/>
                      </a:cubicBezTo>
                      <a:lnTo>
                        <a:pt x="4461" y="7089"/>
                      </a:lnTo>
                      <a:cubicBezTo>
                        <a:pt x="4451" y="7091"/>
                        <a:pt x="4441" y="7092"/>
                        <a:pt x="4431" y="7092"/>
                      </a:cubicBezTo>
                      <a:cubicBezTo>
                        <a:pt x="4304" y="7092"/>
                        <a:pt x="4217" y="6937"/>
                        <a:pt x="4300" y="6821"/>
                      </a:cubicBezTo>
                      <a:lnTo>
                        <a:pt x="5853" y="4689"/>
                      </a:lnTo>
                      <a:lnTo>
                        <a:pt x="9412" y="3253"/>
                      </a:lnTo>
                      <a:cubicBezTo>
                        <a:pt x="9591" y="3185"/>
                        <a:pt x="9534" y="2930"/>
                        <a:pt x="9350" y="2930"/>
                      </a:cubicBezTo>
                      <a:cubicBezTo>
                        <a:pt x="9341" y="2930"/>
                        <a:pt x="9332" y="2931"/>
                        <a:pt x="9323" y="2932"/>
                      </a:cubicBezTo>
                      <a:lnTo>
                        <a:pt x="7173" y="3271"/>
                      </a:lnTo>
                      <a:cubicBezTo>
                        <a:pt x="7162" y="3273"/>
                        <a:pt x="7151" y="3274"/>
                        <a:pt x="7140" y="3274"/>
                      </a:cubicBezTo>
                      <a:cubicBezTo>
                        <a:pt x="7022" y="3274"/>
                        <a:pt x="6937" y="3144"/>
                        <a:pt x="6994" y="3030"/>
                      </a:cubicBezTo>
                      <a:lnTo>
                        <a:pt x="8261" y="648"/>
                      </a:lnTo>
                      <a:cubicBezTo>
                        <a:pt x="8326" y="518"/>
                        <a:pt x="8225" y="397"/>
                        <a:pt x="8110" y="397"/>
                      </a:cubicBezTo>
                      <a:cubicBezTo>
                        <a:pt x="8067" y="397"/>
                        <a:pt x="8023" y="413"/>
                        <a:pt x="7985" y="452"/>
                      </a:cubicBezTo>
                      <a:lnTo>
                        <a:pt x="6111" y="2388"/>
                      </a:lnTo>
                      <a:cubicBezTo>
                        <a:pt x="6077" y="2422"/>
                        <a:pt x="6033" y="2438"/>
                        <a:pt x="5991" y="2438"/>
                      </a:cubicBezTo>
                      <a:cubicBezTo>
                        <a:pt x="5912" y="2438"/>
                        <a:pt x="5837" y="2385"/>
                        <a:pt x="5826" y="2298"/>
                      </a:cubicBezTo>
                      <a:lnTo>
                        <a:pt x="5478" y="140"/>
                      </a:lnTo>
                      <a:cubicBezTo>
                        <a:pt x="5465" y="46"/>
                        <a:pt x="5391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 rot="-4695396">
                <a:off x="7816540" y="4697450"/>
                <a:ext cx="607745" cy="354578"/>
                <a:chOff x="3847025" y="3304850"/>
                <a:chExt cx="402125" cy="234613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907505" y="3304850"/>
                  <a:ext cx="341645" cy="23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1" h="4430" extrusionOk="0">
                      <a:moveTo>
                        <a:pt x="3053" y="0"/>
                      </a:moveTo>
                      <a:cubicBezTo>
                        <a:pt x="2811" y="0"/>
                        <a:pt x="2566" y="20"/>
                        <a:pt x="2320" y="61"/>
                      </a:cubicBezTo>
                      <a:cubicBezTo>
                        <a:pt x="714" y="329"/>
                        <a:pt x="545" y="1248"/>
                        <a:pt x="1" y="2666"/>
                      </a:cubicBezTo>
                      <a:cubicBezTo>
                        <a:pt x="847" y="3683"/>
                        <a:pt x="1308" y="4430"/>
                        <a:pt x="2472" y="4430"/>
                      </a:cubicBezTo>
                      <a:cubicBezTo>
                        <a:pt x="2646" y="4430"/>
                        <a:pt x="2835" y="4413"/>
                        <a:pt x="3043" y="4379"/>
                      </a:cubicBezTo>
                      <a:cubicBezTo>
                        <a:pt x="4648" y="4111"/>
                        <a:pt x="5906" y="3005"/>
                        <a:pt x="6450" y="1586"/>
                      </a:cubicBezTo>
                      <a:cubicBezTo>
                        <a:pt x="5627" y="605"/>
                        <a:pt x="4388" y="0"/>
                        <a:pt x="3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3847025" y="3348701"/>
                  <a:ext cx="309022" cy="14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2684" extrusionOk="0">
                      <a:moveTo>
                        <a:pt x="4967" y="1"/>
                      </a:moveTo>
                      <a:cubicBezTo>
                        <a:pt x="4950" y="1"/>
                        <a:pt x="4932" y="6"/>
                        <a:pt x="4916" y="18"/>
                      </a:cubicBezTo>
                      <a:lnTo>
                        <a:pt x="3649" y="1151"/>
                      </a:lnTo>
                      <a:lnTo>
                        <a:pt x="2490" y="1347"/>
                      </a:lnTo>
                      <a:cubicBezTo>
                        <a:pt x="2486" y="1348"/>
                        <a:pt x="2482" y="1348"/>
                        <a:pt x="2479" y="1348"/>
                      </a:cubicBezTo>
                      <a:cubicBezTo>
                        <a:pt x="2422" y="1348"/>
                        <a:pt x="2385" y="1282"/>
                        <a:pt x="2418" y="1231"/>
                      </a:cubicBezTo>
                      <a:lnTo>
                        <a:pt x="2962" y="464"/>
                      </a:lnTo>
                      <a:cubicBezTo>
                        <a:pt x="3003" y="410"/>
                        <a:pt x="2956" y="345"/>
                        <a:pt x="2903" y="345"/>
                      </a:cubicBezTo>
                      <a:cubicBezTo>
                        <a:pt x="2887" y="345"/>
                        <a:pt x="2870" y="351"/>
                        <a:pt x="2855" y="366"/>
                      </a:cubicBezTo>
                      <a:lnTo>
                        <a:pt x="1580" y="1499"/>
                      </a:lnTo>
                      <a:lnTo>
                        <a:pt x="1" y="1758"/>
                      </a:lnTo>
                      <a:lnTo>
                        <a:pt x="90" y="2284"/>
                      </a:lnTo>
                      <a:lnTo>
                        <a:pt x="1669" y="2016"/>
                      </a:lnTo>
                      <a:lnTo>
                        <a:pt x="3239" y="2677"/>
                      </a:lnTo>
                      <a:cubicBezTo>
                        <a:pt x="3249" y="2681"/>
                        <a:pt x="3259" y="2683"/>
                        <a:pt x="3269" y="2683"/>
                      </a:cubicBezTo>
                      <a:cubicBezTo>
                        <a:pt x="3333" y="2683"/>
                        <a:pt x="3372" y="2589"/>
                        <a:pt x="3310" y="2543"/>
                      </a:cubicBezTo>
                      <a:lnTo>
                        <a:pt x="2543" y="1999"/>
                      </a:lnTo>
                      <a:cubicBezTo>
                        <a:pt x="2490" y="1963"/>
                        <a:pt x="2516" y="1874"/>
                        <a:pt x="2579" y="1865"/>
                      </a:cubicBezTo>
                      <a:lnTo>
                        <a:pt x="3730" y="1668"/>
                      </a:lnTo>
                      <a:lnTo>
                        <a:pt x="5309" y="2329"/>
                      </a:lnTo>
                      <a:cubicBezTo>
                        <a:pt x="5319" y="2333"/>
                        <a:pt x="5329" y="2335"/>
                        <a:pt x="5339" y="2335"/>
                      </a:cubicBezTo>
                      <a:cubicBezTo>
                        <a:pt x="5403" y="2335"/>
                        <a:pt x="5442" y="2241"/>
                        <a:pt x="5380" y="2195"/>
                      </a:cubicBezTo>
                      <a:lnTo>
                        <a:pt x="4595" y="1633"/>
                      </a:lnTo>
                      <a:cubicBezTo>
                        <a:pt x="4541" y="1597"/>
                        <a:pt x="4550" y="1526"/>
                        <a:pt x="4613" y="1508"/>
                      </a:cubicBezTo>
                      <a:lnTo>
                        <a:pt x="5755" y="1142"/>
                      </a:lnTo>
                      <a:cubicBezTo>
                        <a:pt x="5835" y="1115"/>
                        <a:pt x="5817" y="999"/>
                        <a:pt x="5728" y="999"/>
                      </a:cubicBezTo>
                      <a:lnTo>
                        <a:pt x="4533" y="1026"/>
                      </a:lnTo>
                      <a:cubicBezTo>
                        <a:pt x="4470" y="1026"/>
                        <a:pt x="4434" y="955"/>
                        <a:pt x="4470" y="910"/>
                      </a:cubicBezTo>
                      <a:lnTo>
                        <a:pt x="5032" y="116"/>
                      </a:lnTo>
                      <a:cubicBezTo>
                        <a:pt x="5073" y="61"/>
                        <a:pt x="5024" y="1"/>
                        <a:pt x="49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19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007033" y="1848984"/>
            <a:ext cx="4234000" cy="15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007033" y="3713284"/>
            <a:ext cx="4234000" cy="1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>
            <a:spLocks noGrp="1"/>
          </p:cNvSpPr>
          <p:nvPr>
            <p:ph type="pic" idx="2"/>
          </p:nvPr>
        </p:nvSpPr>
        <p:spPr>
          <a:xfrm>
            <a:off x="950967" y="1064733"/>
            <a:ext cx="5145200" cy="47284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150" name="Google Shape;150;p9"/>
          <p:cNvGrpSpPr/>
          <p:nvPr/>
        </p:nvGrpSpPr>
        <p:grpSpPr>
          <a:xfrm>
            <a:off x="10846656" y="5298189"/>
            <a:ext cx="1345368" cy="1559556"/>
            <a:chOff x="2715175" y="2312475"/>
            <a:chExt cx="595050" cy="689825"/>
          </a:xfrm>
        </p:grpSpPr>
        <p:sp>
          <p:nvSpPr>
            <p:cNvPr id="151" name="Google Shape;151;p9"/>
            <p:cNvSpPr/>
            <p:nvPr/>
          </p:nvSpPr>
          <p:spPr>
            <a:xfrm>
              <a:off x="2715175" y="2312475"/>
              <a:ext cx="301775" cy="297975"/>
            </a:xfrm>
            <a:custGeom>
              <a:avLst/>
              <a:gdLst/>
              <a:ahLst/>
              <a:cxnLst/>
              <a:rect l="l" t="t" r="r" b="b"/>
              <a:pathLst>
                <a:path w="12071" h="11919" extrusionOk="0">
                  <a:moveTo>
                    <a:pt x="116" y="0"/>
                  </a:moveTo>
                  <a:lnTo>
                    <a:pt x="116" y="0"/>
                  </a:lnTo>
                  <a:cubicBezTo>
                    <a:pt x="116" y="0"/>
                    <a:pt x="0" y="6477"/>
                    <a:pt x="2623" y="9849"/>
                  </a:cubicBezTo>
                  <a:cubicBezTo>
                    <a:pt x="3463" y="10932"/>
                    <a:pt x="5455" y="11918"/>
                    <a:pt x="7145" y="11918"/>
                  </a:cubicBezTo>
                  <a:cubicBezTo>
                    <a:pt x="8128" y="11918"/>
                    <a:pt x="9009" y="11584"/>
                    <a:pt x="9501" y="10741"/>
                  </a:cubicBezTo>
                  <a:cubicBezTo>
                    <a:pt x="11767" y="9813"/>
                    <a:pt x="12070" y="6102"/>
                    <a:pt x="10322" y="3854"/>
                  </a:cubicBezTo>
                  <a:cubicBezTo>
                    <a:pt x="7699" y="482"/>
                    <a:pt x="117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038550" y="2411525"/>
              <a:ext cx="271675" cy="209575"/>
            </a:xfrm>
            <a:custGeom>
              <a:avLst/>
              <a:gdLst/>
              <a:ahLst/>
              <a:cxnLst/>
              <a:rect l="l" t="t" r="r" b="b"/>
              <a:pathLst>
                <a:path w="10867" h="8383" extrusionOk="0">
                  <a:moveTo>
                    <a:pt x="7799" y="1"/>
                  </a:moveTo>
                  <a:cubicBezTo>
                    <a:pt x="5910" y="1"/>
                    <a:pt x="3591" y="271"/>
                    <a:pt x="2195" y="1409"/>
                  </a:cubicBezTo>
                  <a:cubicBezTo>
                    <a:pt x="420" y="2854"/>
                    <a:pt x="1" y="5807"/>
                    <a:pt x="1606" y="6940"/>
                  </a:cubicBezTo>
                  <a:cubicBezTo>
                    <a:pt x="1930" y="7978"/>
                    <a:pt x="3014" y="8382"/>
                    <a:pt x="4179" y="8382"/>
                  </a:cubicBezTo>
                  <a:cubicBezTo>
                    <a:pt x="5294" y="8382"/>
                    <a:pt x="6483" y="8012"/>
                    <a:pt x="7146" y="7475"/>
                  </a:cubicBezTo>
                  <a:cubicBezTo>
                    <a:pt x="9796" y="5307"/>
                    <a:pt x="10867" y="222"/>
                    <a:pt x="10867" y="222"/>
                  </a:cubicBezTo>
                  <a:cubicBezTo>
                    <a:pt x="10867" y="222"/>
                    <a:pt x="9509" y="1"/>
                    <a:pt x="7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3007775" y="2468150"/>
              <a:ext cx="217700" cy="427050"/>
            </a:xfrm>
            <a:custGeom>
              <a:avLst/>
              <a:gdLst/>
              <a:ahLst/>
              <a:cxnLst/>
              <a:rect l="l" t="t" r="r" b="b"/>
              <a:pathLst>
                <a:path w="8708" h="17082" extrusionOk="0">
                  <a:moveTo>
                    <a:pt x="8708" y="0"/>
                  </a:moveTo>
                  <a:cubicBezTo>
                    <a:pt x="447" y="2783"/>
                    <a:pt x="1" y="13828"/>
                    <a:pt x="134" y="16718"/>
                  </a:cubicBezTo>
                  <a:cubicBezTo>
                    <a:pt x="145" y="17018"/>
                    <a:pt x="305" y="17081"/>
                    <a:pt x="438" y="17081"/>
                  </a:cubicBezTo>
                  <a:cubicBezTo>
                    <a:pt x="534" y="17081"/>
                    <a:pt x="616" y="17048"/>
                    <a:pt x="616" y="17048"/>
                  </a:cubicBezTo>
                  <a:cubicBezTo>
                    <a:pt x="910" y="2856"/>
                    <a:pt x="8706" y="1"/>
                    <a:pt x="8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808625" y="2448950"/>
              <a:ext cx="217475" cy="427050"/>
            </a:xfrm>
            <a:custGeom>
              <a:avLst/>
              <a:gdLst/>
              <a:ahLst/>
              <a:cxnLst/>
              <a:rect l="l" t="t" r="r" b="b"/>
              <a:pathLst>
                <a:path w="8699" h="17082" extrusionOk="0">
                  <a:moveTo>
                    <a:pt x="0" y="1"/>
                  </a:moveTo>
                  <a:cubicBezTo>
                    <a:pt x="1" y="1"/>
                    <a:pt x="7788" y="2866"/>
                    <a:pt x="8083" y="17049"/>
                  </a:cubicBezTo>
                  <a:cubicBezTo>
                    <a:pt x="8083" y="17049"/>
                    <a:pt x="8164" y="17082"/>
                    <a:pt x="8261" y="17082"/>
                  </a:cubicBezTo>
                  <a:cubicBezTo>
                    <a:pt x="8395" y="17082"/>
                    <a:pt x="8558" y="17019"/>
                    <a:pt x="8573" y="16719"/>
                  </a:cubicBezTo>
                  <a:cubicBezTo>
                    <a:pt x="8698" y="13837"/>
                    <a:pt x="8252" y="279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871050" y="2862450"/>
              <a:ext cx="279925" cy="139850"/>
            </a:xfrm>
            <a:custGeom>
              <a:avLst/>
              <a:gdLst/>
              <a:ahLst/>
              <a:cxnLst/>
              <a:rect l="l" t="t" r="r" b="b"/>
              <a:pathLst>
                <a:path w="11197" h="5594" extrusionOk="0">
                  <a:moveTo>
                    <a:pt x="5603" y="0"/>
                  </a:moveTo>
                  <a:cubicBezTo>
                    <a:pt x="2508" y="0"/>
                    <a:pt x="1" y="2507"/>
                    <a:pt x="1" y="5594"/>
                  </a:cubicBezTo>
                  <a:lnTo>
                    <a:pt x="11197" y="5594"/>
                  </a:lnTo>
                  <a:cubicBezTo>
                    <a:pt x="11197" y="2507"/>
                    <a:pt x="8690" y="0"/>
                    <a:pt x="5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352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904400"/>
          </a:xfrm>
          <a:prstGeom prst="rect">
            <a:avLst/>
          </a:prstGeom>
          <a:solidFill>
            <a:schemeClr val="lt1"/>
          </a:solidFill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9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-66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4082100"/>
            <a:ext cx="8768000" cy="1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62" name="Google Shape;162;p11"/>
          <p:cNvSpPr txBox="1">
            <a:spLocks noGrp="1"/>
          </p:cNvSpPr>
          <p:nvPr>
            <p:ph type="subTitle" idx="1"/>
          </p:nvPr>
        </p:nvSpPr>
        <p:spPr>
          <a:xfrm>
            <a:off x="1712000" y="5410433"/>
            <a:ext cx="87680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3" name="Google Shape;163;p11"/>
          <p:cNvSpPr>
            <a:spLocks noGrp="1"/>
          </p:cNvSpPr>
          <p:nvPr>
            <p:ph type="pic" idx="2"/>
          </p:nvPr>
        </p:nvSpPr>
        <p:spPr>
          <a:xfrm>
            <a:off x="2613533" y="719333"/>
            <a:ext cx="6964800" cy="3177600"/>
          </a:xfrm>
          <a:prstGeom prst="rect">
            <a:avLst/>
          </a:prstGeom>
          <a:noFill/>
          <a:ln>
            <a:noFill/>
          </a:ln>
          <a:effectLst>
            <a:outerShdw blurRad="200025" algn="bl" rotWithShape="0">
              <a:schemeClr val="accent1">
                <a:alpha val="70000"/>
              </a:schemeClr>
            </a:outerShdw>
          </a:effectLst>
        </p:spPr>
      </p:sp>
      <p:grpSp>
        <p:nvGrpSpPr>
          <p:cNvPr id="164" name="Google Shape;164;p11"/>
          <p:cNvGrpSpPr/>
          <p:nvPr/>
        </p:nvGrpSpPr>
        <p:grpSpPr>
          <a:xfrm>
            <a:off x="-416295" y="-82055"/>
            <a:ext cx="13064908" cy="7314587"/>
            <a:chOff x="-312222" y="-61541"/>
            <a:chExt cx="9798681" cy="5485940"/>
          </a:xfrm>
        </p:grpSpPr>
        <p:grpSp>
          <p:nvGrpSpPr>
            <p:cNvPr id="165" name="Google Shape;165;p11"/>
            <p:cNvGrpSpPr/>
            <p:nvPr/>
          </p:nvGrpSpPr>
          <p:grpSpPr>
            <a:xfrm rot="-6807537">
              <a:off x="8437985" y="113074"/>
              <a:ext cx="940280" cy="852841"/>
              <a:chOff x="4357538" y="2124225"/>
              <a:chExt cx="748038" cy="678475"/>
            </a:xfrm>
          </p:grpSpPr>
          <p:sp>
            <p:nvSpPr>
              <p:cNvPr id="166" name="Google Shape;166;p1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" name="Google Shape;171;p11"/>
            <p:cNvGrpSpPr/>
            <p:nvPr/>
          </p:nvGrpSpPr>
          <p:grpSpPr>
            <a:xfrm rot="8100000">
              <a:off x="-148403" y="1054295"/>
              <a:ext cx="940248" cy="852811"/>
              <a:chOff x="4357538" y="2124225"/>
              <a:chExt cx="748038" cy="678475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" name="Google Shape;177;p11"/>
            <p:cNvGrpSpPr/>
            <p:nvPr/>
          </p:nvGrpSpPr>
          <p:grpSpPr>
            <a:xfrm rot="1536902">
              <a:off x="4020375" y="4410267"/>
              <a:ext cx="940233" cy="852797"/>
              <a:chOff x="4357538" y="2124225"/>
              <a:chExt cx="748038" cy="678475"/>
            </a:xfrm>
          </p:grpSpPr>
          <p:sp>
            <p:nvSpPr>
              <p:cNvPr id="178" name="Google Shape;178;p11"/>
              <p:cNvSpPr/>
              <p:nvPr/>
            </p:nvSpPr>
            <p:spPr>
              <a:xfrm>
                <a:off x="4357538" y="2406650"/>
                <a:ext cx="5486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21947" h="14726" extrusionOk="0">
                    <a:moveTo>
                      <a:pt x="12848" y="1"/>
                    </a:moveTo>
                    <a:cubicBezTo>
                      <a:pt x="11913" y="1"/>
                      <a:pt x="10918" y="288"/>
                      <a:pt x="9912" y="591"/>
                    </a:cubicBezTo>
                    <a:cubicBezTo>
                      <a:pt x="9067" y="847"/>
                      <a:pt x="8285" y="870"/>
                      <a:pt x="7535" y="870"/>
                    </a:cubicBezTo>
                    <a:cubicBezTo>
                      <a:pt x="7367" y="870"/>
                      <a:pt x="7201" y="869"/>
                      <a:pt x="7036" y="869"/>
                    </a:cubicBezTo>
                    <a:cubicBezTo>
                      <a:pt x="6030" y="869"/>
                      <a:pt x="5070" y="912"/>
                      <a:pt x="4077" y="1528"/>
                    </a:cubicBezTo>
                    <a:cubicBezTo>
                      <a:pt x="2195" y="2697"/>
                      <a:pt x="1" y="5623"/>
                      <a:pt x="1" y="5623"/>
                    </a:cubicBezTo>
                    <a:cubicBezTo>
                      <a:pt x="1" y="5623"/>
                      <a:pt x="2535" y="4445"/>
                      <a:pt x="5802" y="4445"/>
                    </a:cubicBezTo>
                    <a:cubicBezTo>
                      <a:pt x="6474" y="4445"/>
                      <a:pt x="7177" y="4495"/>
                      <a:pt x="7896" y="4615"/>
                    </a:cubicBezTo>
                    <a:cubicBezTo>
                      <a:pt x="12106" y="5320"/>
                      <a:pt x="10804" y="10913"/>
                      <a:pt x="14578" y="13268"/>
                    </a:cubicBezTo>
                    <a:cubicBezTo>
                      <a:pt x="16428" y="14430"/>
                      <a:pt x="18241" y="14726"/>
                      <a:pt x="19605" y="14726"/>
                    </a:cubicBezTo>
                    <a:cubicBezTo>
                      <a:pt x="21015" y="14726"/>
                      <a:pt x="21946" y="14410"/>
                      <a:pt x="21946" y="14410"/>
                    </a:cubicBezTo>
                    <a:cubicBezTo>
                      <a:pt x="21946" y="14410"/>
                      <a:pt x="21705" y="10110"/>
                      <a:pt x="20153" y="7800"/>
                    </a:cubicBezTo>
                    <a:cubicBezTo>
                      <a:pt x="18601" y="5489"/>
                      <a:pt x="17397" y="3883"/>
                      <a:pt x="15809" y="1617"/>
                    </a:cubicBezTo>
                    <a:cubicBezTo>
                      <a:pt x="14957" y="395"/>
                      <a:pt x="13944" y="1"/>
                      <a:pt x="12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4436338" y="2450575"/>
                <a:ext cx="47790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19116" h="12938" extrusionOk="0">
                    <a:moveTo>
                      <a:pt x="5970" y="0"/>
                    </a:moveTo>
                    <a:cubicBezTo>
                      <a:pt x="3876" y="0"/>
                      <a:pt x="1681" y="646"/>
                      <a:pt x="24" y="1609"/>
                    </a:cubicBezTo>
                    <a:cubicBezTo>
                      <a:pt x="0" y="1625"/>
                      <a:pt x="20" y="1664"/>
                      <a:pt x="44" y="1664"/>
                    </a:cubicBezTo>
                    <a:cubicBezTo>
                      <a:pt x="46" y="1664"/>
                      <a:pt x="49" y="1663"/>
                      <a:pt x="51" y="1662"/>
                    </a:cubicBezTo>
                    <a:cubicBezTo>
                      <a:pt x="515" y="1430"/>
                      <a:pt x="997" y="1225"/>
                      <a:pt x="1479" y="1056"/>
                    </a:cubicBezTo>
                    <a:cubicBezTo>
                      <a:pt x="2888" y="571"/>
                      <a:pt x="4391" y="297"/>
                      <a:pt x="5879" y="297"/>
                    </a:cubicBezTo>
                    <a:cubicBezTo>
                      <a:pt x="5926" y="297"/>
                      <a:pt x="5973" y="297"/>
                      <a:pt x="6019" y="297"/>
                    </a:cubicBezTo>
                    <a:cubicBezTo>
                      <a:pt x="7036" y="315"/>
                      <a:pt x="8071" y="440"/>
                      <a:pt x="9008" y="824"/>
                    </a:cubicBezTo>
                    <a:cubicBezTo>
                      <a:pt x="11988" y="2171"/>
                      <a:pt x="14022" y="6426"/>
                      <a:pt x="15663" y="9147"/>
                    </a:cubicBezTo>
                    <a:cubicBezTo>
                      <a:pt x="16484" y="10512"/>
                      <a:pt x="17474" y="11734"/>
                      <a:pt x="18598" y="12858"/>
                    </a:cubicBezTo>
                    <a:cubicBezTo>
                      <a:pt x="18655" y="12911"/>
                      <a:pt x="18727" y="12937"/>
                      <a:pt x="18798" y="12937"/>
                    </a:cubicBezTo>
                    <a:cubicBezTo>
                      <a:pt x="18872" y="12937"/>
                      <a:pt x="18945" y="12908"/>
                      <a:pt x="18999" y="12849"/>
                    </a:cubicBezTo>
                    <a:cubicBezTo>
                      <a:pt x="19115" y="12733"/>
                      <a:pt x="19107" y="12546"/>
                      <a:pt x="18991" y="12439"/>
                    </a:cubicBezTo>
                    <a:cubicBezTo>
                      <a:pt x="17706" y="11208"/>
                      <a:pt x="16609" y="9754"/>
                      <a:pt x="15699" y="8219"/>
                    </a:cubicBezTo>
                    <a:cubicBezTo>
                      <a:pt x="14262" y="5909"/>
                      <a:pt x="11559" y="1716"/>
                      <a:pt x="9115" y="592"/>
                    </a:cubicBezTo>
                    <a:cubicBezTo>
                      <a:pt x="8158" y="181"/>
                      <a:pt x="7078" y="0"/>
                      <a:pt x="5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4903500" y="2554500"/>
                <a:ext cx="27450" cy="2482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928" extrusionOk="0">
                    <a:moveTo>
                      <a:pt x="316" y="0"/>
                    </a:moveTo>
                    <a:cubicBezTo>
                      <a:pt x="295" y="0"/>
                      <a:pt x="273" y="2"/>
                      <a:pt x="250" y="7"/>
                    </a:cubicBezTo>
                    <a:cubicBezTo>
                      <a:pt x="99" y="34"/>
                      <a:pt x="0" y="186"/>
                      <a:pt x="36" y="337"/>
                    </a:cubicBezTo>
                    <a:cubicBezTo>
                      <a:pt x="36" y="364"/>
                      <a:pt x="527" y="2871"/>
                      <a:pt x="215" y="9624"/>
                    </a:cubicBezTo>
                    <a:cubicBezTo>
                      <a:pt x="206" y="9785"/>
                      <a:pt x="331" y="9919"/>
                      <a:pt x="482" y="9928"/>
                    </a:cubicBezTo>
                    <a:lnTo>
                      <a:pt x="500" y="9928"/>
                    </a:lnTo>
                    <a:cubicBezTo>
                      <a:pt x="643" y="9928"/>
                      <a:pt x="777" y="9803"/>
                      <a:pt x="777" y="9651"/>
                    </a:cubicBezTo>
                    <a:cubicBezTo>
                      <a:pt x="1098" y="2800"/>
                      <a:pt x="607" y="329"/>
                      <a:pt x="589" y="221"/>
                    </a:cubicBezTo>
                    <a:cubicBezTo>
                      <a:pt x="559" y="91"/>
                      <a:pt x="448" y="0"/>
                      <a:pt x="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4834800" y="2124225"/>
                <a:ext cx="270775" cy="43537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7415" extrusionOk="0">
                    <a:moveTo>
                      <a:pt x="10831" y="1"/>
                    </a:moveTo>
                    <a:cubicBezTo>
                      <a:pt x="10831" y="1"/>
                      <a:pt x="8110" y="1268"/>
                      <a:pt x="5844" y="1955"/>
                    </a:cubicBezTo>
                    <a:cubicBezTo>
                      <a:pt x="3578" y="2641"/>
                      <a:pt x="1901" y="3239"/>
                      <a:pt x="1366" y="6156"/>
                    </a:cubicBezTo>
                    <a:cubicBezTo>
                      <a:pt x="830" y="9065"/>
                      <a:pt x="1" y="12910"/>
                      <a:pt x="830" y="14712"/>
                    </a:cubicBezTo>
                    <a:cubicBezTo>
                      <a:pt x="1660" y="16514"/>
                      <a:pt x="3070" y="17415"/>
                      <a:pt x="3070" y="17415"/>
                    </a:cubicBezTo>
                    <a:cubicBezTo>
                      <a:pt x="3070" y="17415"/>
                      <a:pt x="5915" y="17192"/>
                      <a:pt x="6977" y="13909"/>
                    </a:cubicBezTo>
                    <a:cubicBezTo>
                      <a:pt x="8039" y="10626"/>
                      <a:pt x="8155" y="7182"/>
                      <a:pt x="8404" y="5880"/>
                    </a:cubicBezTo>
                    <a:cubicBezTo>
                      <a:pt x="8824" y="3748"/>
                      <a:pt x="10831" y="1"/>
                      <a:pt x="10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4904625" y="2169375"/>
                <a:ext cx="155325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15877" extrusionOk="0">
                    <a:moveTo>
                      <a:pt x="6179" y="1"/>
                    </a:moveTo>
                    <a:cubicBezTo>
                      <a:pt x="6175" y="1"/>
                      <a:pt x="6170" y="2"/>
                      <a:pt x="6165" y="6"/>
                    </a:cubicBezTo>
                    <a:cubicBezTo>
                      <a:pt x="4898" y="764"/>
                      <a:pt x="3756" y="1719"/>
                      <a:pt x="2819" y="2861"/>
                    </a:cubicBezTo>
                    <a:cubicBezTo>
                      <a:pt x="2132" y="3735"/>
                      <a:pt x="1552" y="4707"/>
                      <a:pt x="1204" y="5769"/>
                    </a:cubicBezTo>
                    <a:cubicBezTo>
                      <a:pt x="678" y="7535"/>
                      <a:pt x="455" y="9373"/>
                      <a:pt x="294" y="11202"/>
                    </a:cubicBezTo>
                    <a:cubicBezTo>
                      <a:pt x="170" y="12665"/>
                      <a:pt x="71" y="14128"/>
                      <a:pt x="9" y="15600"/>
                    </a:cubicBezTo>
                    <a:cubicBezTo>
                      <a:pt x="0" y="15742"/>
                      <a:pt x="116" y="15876"/>
                      <a:pt x="268" y="15876"/>
                    </a:cubicBezTo>
                    <a:cubicBezTo>
                      <a:pt x="273" y="15877"/>
                      <a:pt x="279" y="15877"/>
                      <a:pt x="284" y="15877"/>
                    </a:cubicBezTo>
                    <a:cubicBezTo>
                      <a:pt x="428" y="15877"/>
                      <a:pt x="544" y="15764"/>
                      <a:pt x="544" y="15618"/>
                    </a:cubicBezTo>
                    <a:cubicBezTo>
                      <a:pt x="607" y="14163"/>
                      <a:pt x="696" y="12700"/>
                      <a:pt x="812" y="11246"/>
                    </a:cubicBezTo>
                    <a:cubicBezTo>
                      <a:pt x="937" y="9792"/>
                      <a:pt x="1080" y="8347"/>
                      <a:pt x="1240" y="6893"/>
                    </a:cubicBezTo>
                    <a:cubicBezTo>
                      <a:pt x="1320" y="6170"/>
                      <a:pt x="1454" y="5465"/>
                      <a:pt x="1793" y="4814"/>
                    </a:cubicBezTo>
                    <a:cubicBezTo>
                      <a:pt x="2114" y="4172"/>
                      <a:pt x="2560" y="3592"/>
                      <a:pt x="3033" y="3039"/>
                    </a:cubicBezTo>
                    <a:cubicBezTo>
                      <a:pt x="3970" y="1942"/>
                      <a:pt x="5040" y="943"/>
                      <a:pt x="6191" y="41"/>
                    </a:cubicBezTo>
                    <a:cubicBezTo>
                      <a:pt x="6213" y="27"/>
                      <a:pt x="6200" y="1"/>
                      <a:pt x="6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0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793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0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  <p:sldLayoutId id="2147483942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m.alawi@bau.edu.jo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6" name="Google Shape;656;p38"/>
          <p:cNvCxnSpPr/>
          <p:nvPr/>
        </p:nvCxnSpPr>
        <p:spPr>
          <a:xfrm>
            <a:off x="-118833" y="4110200"/>
            <a:ext cx="1268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7" name="Google Shape;657;p38"/>
          <p:cNvSpPr txBox="1">
            <a:spLocks noGrp="1"/>
          </p:cNvSpPr>
          <p:nvPr>
            <p:ph type="ctrTitle"/>
          </p:nvPr>
        </p:nvSpPr>
        <p:spPr>
          <a:xfrm>
            <a:off x="950967" y="1741951"/>
            <a:ext cx="6607600" cy="199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 rtl="1"/>
            <a:r>
              <a:rPr lang="ar-JO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دور كليات الزراعة في البحث العلمي والاستدامة</a:t>
            </a: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8" name="Google Shape;658;p38"/>
          <p:cNvSpPr txBox="1">
            <a:spLocks noGrp="1"/>
          </p:cNvSpPr>
          <p:nvPr>
            <p:ph type="subTitle" idx="1"/>
          </p:nvPr>
        </p:nvSpPr>
        <p:spPr>
          <a:xfrm>
            <a:off x="950967" y="4481666"/>
            <a:ext cx="6607600" cy="8938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 rtl="1"/>
            <a:r>
              <a:rPr lang="ar-JO" b="1" dirty="0"/>
              <a:t>أ.د. محمـــد </a:t>
            </a:r>
            <a:r>
              <a:rPr lang="ar-JO" b="1" dirty="0" smtClean="0"/>
              <a:t>العــلاوي</a:t>
            </a:r>
          </a:p>
          <a:p>
            <a:pPr marL="0" indent="0" algn="r" rtl="1"/>
            <a:endParaRPr lang="ar-JO" b="1" dirty="0"/>
          </a:p>
          <a:p>
            <a:pPr marL="0" indent="0" algn="r" rtl="1"/>
            <a:r>
              <a:rPr lang="ar-JO" b="1" dirty="0"/>
              <a:t>جامعــة البلقاء التطبيقيــة</a:t>
            </a:r>
          </a:p>
          <a:p>
            <a:pPr marL="0" indent="0" algn="r" rtl="1"/>
            <a:endParaRPr b="1" dirty="0"/>
          </a:p>
        </p:txBody>
      </p:sp>
      <p:pic>
        <p:nvPicPr>
          <p:cNvPr id="659" name="Google Shape;659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461" r="22461"/>
          <a:stretch/>
        </p:blipFill>
        <p:spPr>
          <a:xfrm>
            <a:off x="7754801" y="1318034"/>
            <a:ext cx="3486236" cy="4221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1" y="175143"/>
            <a:ext cx="156071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18011" y="1356967"/>
            <a:ext cx="6200503" cy="5035124"/>
          </a:xfrm>
        </p:spPr>
        <p:txBody>
          <a:bodyPr>
            <a:noAutofit/>
          </a:bodyPr>
          <a:lstStyle/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تطوير تقنيات تصنيع غذائي </a:t>
            </a:r>
            <a:r>
              <a:rPr lang="ar-JO" sz="2400" b="1" dirty="0" smtClean="0">
                <a:solidFill>
                  <a:srgbClr val="894309"/>
                </a:solidFill>
              </a:rPr>
              <a:t>مستدامة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تقنيات تصنيع تقلل استهلاك الطاقة والمياه وتحسين كفاءة خطوط الإنتاج</a:t>
            </a:r>
            <a:endParaRPr lang="ar-JO" sz="2400" b="1" dirty="0" smtClean="0">
              <a:solidFill>
                <a:srgbClr val="894309"/>
              </a:solidFill>
            </a:endParaRP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تقنيات الحفظ الحديثة مثل التجميد السريع والتعبئة </a:t>
            </a:r>
            <a:r>
              <a:rPr lang="ar-JO" sz="2400" b="1" dirty="0" smtClean="0">
                <a:solidFill>
                  <a:srgbClr val="894309"/>
                </a:solidFill>
              </a:rPr>
              <a:t>الذكية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تقليل الفاقد والهدر </a:t>
            </a:r>
            <a:r>
              <a:rPr lang="ar-JO" sz="2400" b="1" dirty="0" smtClean="0">
                <a:solidFill>
                  <a:srgbClr val="894309"/>
                </a:solidFill>
              </a:rPr>
              <a:t>الغذائي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تحسين طرق التخزين </a:t>
            </a:r>
            <a:r>
              <a:rPr lang="ar-JO" sz="2400" b="1" dirty="0" smtClean="0">
                <a:solidFill>
                  <a:srgbClr val="894309"/>
                </a:solidFill>
              </a:rPr>
              <a:t>والنقل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إعادة تدوير المخلفات </a:t>
            </a:r>
            <a:r>
              <a:rPr lang="ar-JO" sz="2400" b="1" dirty="0" smtClean="0">
                <a:solidFill>
                  <a:srgbClr val="894309"/>
                </a:solidFill>
              </a:rPr>
              <a:t>الغذائية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سلامة الغذاء </a:t>
            </a:r>
            <a:r>
              <a:rPr lang="ar-JO" sz="2400" b="1" dirty="0" smtClean="0">
                <a:solidFill>
                  <a:srgbClr val="894309"/>
                </a:solidFill>
              </a:rPr>
              <a:t>وجودته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الكشف المبكر عن الملوثات الميكروبية </a:t>
            </a:r>
            <a:r>
              <a:rPr lang="ar-JO" sz="2400" b="1" dirty="0" smtClean="0">
                <a:solidFill>
                  <a:srgbClr val="894309"/>
                </a:solidFill>
              </a:rPr>
              <a:t>والكيميائية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تحسين أساليب التعقيم والتعبئة</a:t>
            </a:r>
            <a:endParaRPr lang="ar-JO" sz="2400" b="1" dirty="0" smtClean="0">
              <a:solidFill>
                <a:srgbClr val="894309"/>
              </a:solidFill>
            </a:endParaRPr>
          </a:p>
          <a:p>
            <a:pPr algn="r" rtl="1"/>
            <a:endParaRPr lang="ar-JO" sz="2400" b="1" dirty="0">
              <a:solidFill>
                <a:srgbClr val="89430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accent1"/>
                </a:solidFill>
              </a:rPr>
              <a:t>التغذية وتكنولوجيا الغذاء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4" y="1820091"/>
            <a:ext cx="5081579" cy="38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وقاية النبات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834743" y="1271439"/>
            <a:ext cx="5704114" cy="4763588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b="1" dirty="0">
                <a:solidFill>
                  <a:srgbClr val="894309"/>
                </a:solidFill>
              </a:rPr>
              <a:t>التشخيص المبكر للأمراض </a:t>
            </a:r>
            <a:r>
              <a:rPr lang="ar-JO" sz="2400" b="1" dirty="0" smtClean="0">
                <a:solidFill>
                  <a:srgbClr val="894309"/>
                </a:solidFill>
              </a:rPr>
              <a:t>والآفات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>
                <a:solidFill>
                  <a:srgbClr val="894309"/>
                </a:solidFill>
              </a:rPr>
              <a:t>تقنيات تشخيص حديثة (مثل التحاليل الجزيئية</a:t>
            </a:r>
            <a:r>
              <a:rPr lang="ar-JO" sz="2400" b="1" dirty="0" smtClean="0">
                <a:solidFill>
                  <a:srgbClr val="894309"/>
                </a:solidFill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>
                <a:solidFill>
                  <a:srgbClr val="894309"/>
                </a:solidFill>
              </a:rPr>
              <a:t>استخدام الاستشعار عن بُعد والذكاء </a:t>
            </a:r>
            <a:r>
              <a:rPr lang="ar-JO" sz="2400" b="1" dirty="0" smtClean="0">
                <a:solidFill>
                  <a:srgbClr val="894309"/>
                </a:solidFill>
              </a:rPr>
              <a:t>الاصطناعي في رصد انتشار الآفات وتوزيعها بالحقول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>
                <a:solidFill>
                  <a:srgbClr val="894309"/>
                </a:solidFill>
              </a:rPr>
              <a:t>ترشيد استخدام المبيدات </a:t>
            </a:r>
            <a:r>
              <a:rPr lang="ar-JO" sz="2400" b="1" dirty="0" smtClean="0">
                <a:solidFill>
                  <a:srgbClr val="894309"/>
                </a:solidFill>
              </a:rPr>
              <a:t>الزراعية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 smtClean="0">
                <a:solidFill>
                  <a:srgbClr val="894309"/>
                </a:solidFill>
              </a:rPr>
              <a:t>تطوير أساليب مكافحة بديلة للمبيدات وآمنة لصحة الانسان والبيئة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 smtClean="0">
                <a:solidFill>
                  <a:srgbClr val="894309"/>
                </a:solidFill>
              </a:rPr>
              <a:t>تقليل الأثر المتبقي للمبيدات في الغذاء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 smtClean="0">
                <a:solidFill>
                  <a:srgbClr val="894309"/>
                </a:solidFill>
              </a:rPr>
              <a:t>الحد من ظهور السلالات المقاومة من الآفات</a:t>
            </a:r>
            <a:endParaRPr lang="ar-JO" sz="2400" b="1" dirty="0">
              <a:solidFill>
                <a:srgbClr val="89430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888658"/>
            <a:ext cx="5293724" cy="35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أثر </a:t>
            </a:r>
            <a:r>
              <a:rPr lang="ar-JO" dirty="0">
                <a:solidFill>
                  <a:schemeClr val="accent1"/>
                </a:solidFill>
              </a:rPr>
              <a:t>البحث العلمي الزراعي في تحقيق </a:t>
            </a:r>
            <a:r>
              <a:rPr lang="ar-JO" dirty="0" smtClean="0">
                <a:solidFill>
                  <a:schemeClr val="accent1"/>
                </a:solidFill>
              </a:rPr>
              <a:t>الاستدامة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60000" y="3218687"/>
            <a:ext cx="3583089" cy="2609140"/>
          </a:xfrm>
        </p:spPr>
        <p:txBody>
          <a:bodyPr>
            <a:noAutofit/>
          </a:bodyPr>
          <a:lstStyle/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 smtClean="0">
                <a:solidFill>
                  <a:srgbClr val="894309"/>
                </a:solidFill>
              </a:rPr>
              <a:t>تعزيز </a:t>
            </a:r>
            <a:r>
              <a:rPr lang="ar-JO" sz="2400" b="1" dirty="0">
                <a:solidFill>
                  <a:srgbClr val="894309"/>
                </a:solidFill>
              </a:rPr>
              <a:t>الأمن الغذائي</a:t>
            </a:r>
            <a:r>
              <a:rPr lang="ar-JO" sz="2400" b="1" dirty="0" smtClean="0">
                <a:solidFill>
                  <a:srgbClr val="894309"/>
                </a:solidFill>
              </a:rPr>
              <a:t>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 smtClean="0">
                <a:solidFill>
                  <a:srgbClr val="894309"/>
                </a:solidFill>
              </a:rPr>
              <a:t>دعم </a:t>
            </a:r>
            <a:r>
              <a:rPr lang="ar-JO" sz="2400" b="1" dirty="0">
                <a:solidFill>
                  <a:srgbClr val="894309"/>
                </a:solidFill>
              </a:rPr>
              <a:t>الاستقرار الاجتماعي في الريف</a:t>
            </a:r>
            <a:r>
              <a:rPr lang="ar-JO" sz="2400" b="1" dirty="0" smtClean="0">
                <a:solidFill>
                  <a:srgbClr val="894309"/>
                </a:solidFill>
              </a:rPr>
              <a:t>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 smtClean="0">
                <a:solidFill>
                  <a:srgbClr val="894309"/>
                </a:solidFill>
              </a:rPr>
              <a:t>تمكين </a:t>
            </a:r>
            <a:r>
              <a:rPr lang="ar-JO" sz="2400" b="1" dirty="0">
                <a:solidFill>
                  <a:srgbClr val="894309"/>
                </a:solidFill>
              </a:rPr>
              <a:t>المزارعين من تبني ممارسات زراعية مستدامة.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2"/>
          </p:nvPr>
        </p:nvSpPr>
        <p:spPr>
          <a:xfrm>
            <a:off x="4696080" y="3218687"/>
            <a:ext cx="3291128" cy="2676233"/>
          </a:xfrm>
        </p:spPr>
        <p:txBody>
          <a:bodyPr/>
          <a:lstStyle/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زيادة الإنتاج الزراعي.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خفض تكاليف الإنتاج.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تحسين دخل المزارعين وتعزيز الاقتصاد المحلي. </a:t>
            </a:r>
          </a:p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3"/>
          </p:nvPr>
        </p:nvSpPr>
        <p:spPr>
          <a:xfrm>
            <a:off x="8041432" y="3218687"/>
            <a:ext cx="3558385" cy="3244866"/>
          </a:xfrm>
        </p:spPr>
        <p:txBody>
          <a:bodyPr/>
          <a:lstStyle/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تقليل تدهور الأراضي الزراعية.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تحسين إدارة الموارد المائية.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الحفاظ على التنوع الحيوي. 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960000" y="1936027"/>
            <a:ext cx="2900400" cy="703600"/>
          </a:xfrm>
        </p:spPr>
        <p:txBody>
          <a:bodyPr/>
          <a:lstStyle/>
          <a:p>
            <a:r>
              <a:rPr lang="ar-JO" sz="2800" dirty="0">
                <a:solidFill>
                  <a:srgbClr val="894309"/>
                </a:solidFill>
              </a:rPr>
              <a:t>الأثر </a:t>
            </a:r>
            <a:r>
              <a:rPr lang="ar-JO" sz="2800" dirty="0" smtClean="0">
                <a:solidFill>
                  <a:srgbClr val="894309"/>
                </a:solidFill>
              </a:rPr>
              <a:t>الاجتماعي</a:t>
            </a:r>
            <a:endParaRPr lang="ar-JO" sz="2800" dirty="0">
              <a:solidFill>
                <a:srgbClr val="894309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5"/>
          </p:nvPr>
        </p:nvSpPr>
        <p:spPr>
          <a:xfrm>
            <a:off x="4750303" y="1936027"/>
            <a:ext cx="2900400" cy="703600"/>
          </a:xfrm>
        </p:spPr>
        <p:txBody>
          <a:bodyPr/>
          <a:lstStyle/>
          <a:p>
            <a:r>
              <a:rPr lang="ar-JO" sz="2800" dirty="0">
                <a:solidFill>
                  <a:srgbClr val="894309"/>
                </a:solidFill>
              </a:rPr>
              <a:t>الأثر </a:t>
            </a:r>
            <a:r>
              <a:rPr lang="ar-JO" sz="2800" dirty="0" smtClean="0">
                <a:solidFill>
                  <a:srgbClr val="894309"/>
                </a:solidFill>
              </a:rPr>
              <a:t>الاقتصادي</a:t>
            </a:r>
            <a:endParaRPr lang="ar-JO" sz="2800" dirty="0">
              <a:solidFill>
                <a:srgbClr val="894309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6"/>
          </p:nvPr>
        </p:nvSpPr>
        <p:spPr>
          <a:xfrm>
            <a:off x="8041432" y="1936027"/>
            <a:ext cx="2900400" cy="703600"/>
          </a:xfrm>
        </p:spPr>
        <p:txBody>
          <a:bodyPr/>
          <a:lstStyle/>
          <a:p>
            <a:r>
              <a:rPr lang="ar-JO" sz="2800" dirty="0">
                <a:solidFill>
                  <a:srgbClr val="894309"/>
                </a:solidFill>
              </a:rPr>
              <a:t>الأثر </a:t>
            </a:r>
            <a:r>
              <a:rPr lang="ar-JO" sz="2800" dirty="0" smtClean="0">
                <a:solidFill>
                  <a:srgbClr val="894309"/>
                </a:solidFill>
              </a:rPr>
              <a:t>البيئي</a:t>
            </a:r>
            <a:endParaRPr lang="ar-JO" sz="2800" dirty="0">
              <a:solidFill>
                <a:srgbClr val="894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dirty="0">
                <a:solidFill>
                  <a:schemeClr val="accent1"/>
                </a:solidFill>
              </a:rPr>
              <a:t>أ</a:t>
            </a:r>
            <a:r>
              <a:rPr lang="ar-JO" dirty="0" smtClean="0">
                <a:solidFill>
                  <a:schemeClr val="accent1"/>
                </a:solidFill>
              </a:rPr>
              <a:t>برز </a:t>
            </a:r>
            <a:r>
              <a:rPr lang="ar-JO" dirty="0">
                <a:solidFill>
                  <a:schemeClr val="accent1"/>
                </a:solidFill>
              </a:rPr>
              <a:t>توجهات البحث العلمي الزراعي الحديثة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2446" y="1419498"/>
            <a:ext cx="9598967" cy="4772296"/>
          </a:xfrm>
        </p:spPr>
        <p:txBody>
          <a:bodyPr/>
          <a:lstStyle/>
          <a:p>
            <a:pPr algn="r" rtl="1">
              <a:spcBef>
                <a:spcPts val="600"/>
              </a:spcBef>
            </a:pPr>
            <a:r>
              <a:rPr lang="ar-JO" sz="2000" b="1" dirty="0" smtClean="0">
                <a:solidFill>
                  <a:srgbClr val="894309"/>
                </a:solidFill>
              </a:rPr>
              <a:t>التقنيات الجينية المتقدمة</a:t>
            </a:r>
            <a:r>
              <a:rPr lang="en-US" sz="2000" b="1" dirty="0" smtClean="0">
                <a:solidFill>
                  <a:srgbClr val="894309"/>
                </a:solidFill>
              </a:rPr>
              <a:t> (CRISPR) </a:t>
            </a:r>
            <a:r>
              <a:rPr lang="ar-JO" sz="2000" b="1" dirty="0">
                <a:solidFill>
                  <a:srgbClr val="894309"/>
                </a:solidFill>
              </a:rPr>
              <a:t>التركيز على تعديل جينات متعددة معاً لإنتاج محاصيل "فائقة الصمود" أمام التغير المناخي (حرارة وجفاف متطرف).</a:t>
            </a: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الذكاء الاصطناعي </a:t>
            </a:r>
            <a:r>
              <a:rPr lang="ar-JO" sz="2000" b="1" dirty="0" smtClean="0">
                <a:solidFill>
                  <a:srgbClr val="894309"/>
                </a:solidFill>
              </a:rPr>
              <a:t>الاستقلالي</a:t>
            </a:r>
            <a:r>
              <a:rPr lang="en-US" sz="2000" b="1" dirty="0">
                <a:solidFill>
                  <a:srgbClr val="894309"/>
                </a:solidFill>
              </a:rPr>
              <a:t>(Agentic AI) </a:t>
            </a:r>
            <a:r>
              <a:rPr lang="ar-JO" sz="2000" b="1" dirty="0" smtClean="0">
                <a:solidFill>
                  <a:srgbClr val="894309"/>
                </a:solidFill>
              </a:rPr>
              <a:t>: </a:t>
            </a:r>
            <a:r>
              <a:rPr lang="ar-JO" sz="2000" b="1" dirty="0">
                <a:solidFill>
                  <a:srgbClr val="894309"/>
                </a:solidFill>
              </a:rPr>
              <a:t>أنظمة ذكاء </a:t>
            </a:r>
            <a:r>
              <a:rPr lang="ar-JO" sz="2000" b="1" dirty="0" smtClean="0">
                <a:solidFill>
                  <a:srgbClr val="894309"/>
                </a:solidFill>
              </a:rPr>
              <a:t>اصطناعي تدير </a:t>
            </a:r>
            <a:r>
              <a:rPr lang="ar-JO" sz="2000" b="1" dirty="0">
                <a:solidFill>
                  <a:srgbClr val="894309"/>
                </a:solidFill>
              </a:rPr>
              <a:t>المزارع وتتخذ قرارات الري والتسميد ذاتياً.</a:t>
            </a: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التوائم </a:t>
            </a:r>
            <a:r>
              <a:rPr lang="ar-JO" sz="2000" b="1" dirty="0" smtClean="0">
                <a:solidFill>
                  <a:srgbClr val="894309"/>
                </a:solidFill>
              </a:rPr>
              <a:t>الرقمية </a:t>
            </a:r>
            <a:r>
              <a:rPr lang="en-US" sz="2000" b="1" dirty="0" smtClean="0">
                <a:solidFill>
                  <a:srgbClr val="894309"/>
                </a:solidFill>
              </a:rPr>
              <a:t>(Digital </a:t>
            </a:r>
            <a:r>
              <a:rPr lang="en-US" sz="2000" b="1" dirty="0">
                <a:solidFill>
                  <a:srgbClr val="894309"/>
                </a:solidFill>
              </a:rPr>
              <a:t>Twins</a:t>
            </a:r>
            <a:r>
              <a:rPr lang="en-US" sz="2000" b="1" dirty="0" smtClean="0">
                <a:solidFill>
                  <a:srgbClr val="894309"/>
                </a:solidFill>
              </a:rPr>
              <a:t>)</a:t>
            </a:r>
            <a:r>
              <a:rPr lang="ar-JO" sz="2000" b="1" dirty="0" smtClean="0">
                <a:solidFill>
                  <a:srgbClr val="894309"/>
                </a:solidFill>
              </a:rPr>
              <a:t>: إنشاء </a:t>
            </a:r>
            <a:r>
              <a:rPr lang="ar-JO" sz="2000" b="1" dirty="0">
                <a:solidFill>
                  <a:srgbClr val="894309"/>
                </a:solidFill>
              </a:rPr>
              <a:t>نسخ افتراضية للمزارع بالكامل لمحاكاة سيناريوهات "ماذا لو"، مما يسمح باختبار </a:t>
            </a:r>
            <a:r>
              <a:rPr lang="ar-JO" sz="2000" b="1" dirty="0" smtClean="0">
                <a:solidFill>
                  <a:srgbClr val="894309"/>
                </a:solidFill>
              </a:rPr>
              <a:t>متغيرات مثل </a:t>
            </a:r>
            <a:r>
              <a:rPr lang="ar-JO" sz="2000" b="1" dirty="0">
                <a:solidFill>
                  <a:srgbClr val="894309"/>
                </a:solidFill>
              </a:rPr>
              <a:t>التربة والطقس افتراضياً قبل التطبيق </a:t>
            </a:r>
            <a:r>
              <a:rPr lang="ar-JO" sz="2000" b="1" dirty="0" smtClean="0">
                <a:solidFill>
                  <a:srgbClr val="894309"/>
                </a:solidFill>
              </a:rPr>
              <a:t>الفعلي.</a:t>
            </a:r>
            <a:endParaRPr lang="ar-JO" sz="2000" b="1" dirty="0">
              <a:solidFill>
                <a:srgbClr val="894309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البدائل البيولوجية الذكية: تطوير </a:t>
            </a:r>
            <a:r>
              <a:rPr lang="ar-JO" sz="2000" b="1" dirty="0" smtClean="0">
                <a:solidFill>
                  <a:srgbClr val="894309"/>
                </a:solidFill>
              </a:rPr>
              <a:t>ميكروبات </a:t>
            </a:r>
            <a:r>
              <a:rPr lang="ar-JO" sz="2000" b="1" dirty="0">
                <a:solidFill>
                  <a:srgbClr val="894309"/>
                </a:solidFill>
              </a:rPr>
              <a:t>وأسمدة حيوية مخصصة لتقليل الاعتماد الكامل على المواد الكيميائية والمبيدات.</a:t>
            </a: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الروبوتات </a:t>
            </a:r>
            <a:r>
              <a:rPr lang="ar-JO" sz="2000" b="1" dirty="0" smtClean="0">
                <a:solidFill>
                  <a:srgbClr val="894309"/>
                </a:solidFill>
              </a:rPr>
              <a:t>الدقيقة</a:t>
            </a:r>
            <a:r>
              <a:rPr lang="en-US" sz="2000" b="1" dirty="0" smtClean="0">
                <a:solidFill>
                  <a:srgbClr val="894309"/>
                </a:solidFill>
              </a:rPr>
              <a:t>(Soft robotics) </a:t>
            </a:r>
            <a:r>
              <a:rPr lang="ar-JO" sz="2000" b="1" dirty="0" smtClean="0">
                <a:solidFill>
                  <a:srgbClr val="894309"/>
                </a:solidFill>
              </a:rPr>
              <a:t>: </a:t>
            </a:r>
            <a:r>
              <a:rPr lang="ar-JO" sz="2000" b="1" dirty="0">
                <a:solidFill>
                  <a:srgbClr val="894309"/>
                </a:solidFill>
              </a:rPr>
              <a:t>استخدام روبوتات بلمسة ناعمة لقطف </a:t>
            </a:r>
            <a:r>
              <a:rPr lang="ar-JO" sz="2000" b="1" dirty="0" smtClean="0">
                <a:solidFill>
                  <a:srgbClr val="894309"/>
                </a:solidFill>
              </a:rPr>
              <a:t>الثمار</a:t>
            </a:r>
            <a:endParaRPr lang="ar-JO" sz="2000" b="1" dirty="0">
              <a:solidFill>
                <a:srgbClr val="894309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إزالة الأعشاب بالليزر: آلات تحدد الأعشاب الضارة بدقة وتدمرها بأشعة الليزر، مما يقلل الاعتماد على مبيدات الأعشاب بشكل كبير</a:t>
            </a:r>
            <a:r>
              <a:rPr lang="ar-JO" sz="2000" b="1" dirty="0" smtClean="0">
                <a:solidFill>
                  <a:srgbClr val="894309"/>
                </a:solidFill>
              </a:rPr>
              <a:t>.</a:t>
            </a:r>
            <a:endParaRPr lang="ar-JO" sz="2000" b="1" dirty="0">
              <a:solidFill>
                <a:srgbClr val="894309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JO" sz="2000" b="1" dirty="0">
                <a:solidFill>
                  <a:srgbClr val="894309"/>
                </a:solidFill>
              </a:rPr>
              <a:t>الزراعة الكهروضوئية: دمج إنتاج الطاقة الشمسية مع زراعة المحاصيل في نفس المساحة لتقليل استهلاك المياه وتوليد الكهرباء</a:t>
            </a:r>
            <a:r>
              <a:rPr lang="ar-JO" sz="2000" b="1" dirty="0" smtClean="0">
                <a:solidFill>
                  <a:srgbClr val="894309"/>
                </a:solidFill>
              </a:rPr>
              <a:t>.</a:t>
            </a:r>
            <a:endParaRPr lang="ar-JO" sz="2000" b="1" dirty="0" smtClean="0">
              <a:solidFill>
                <a:srgbClr val="894309"/>
              </a:solidFill>
            </a:endParaRPr>
          </a:p>
          <a:p>
            <a:pPr algn="r" rtl="1"/>
            <a:endParaRPr lang="ar-JO" sz="2000" b="1" dirty="0" smtClean="0">
              <a:solidFill>
                <a:srgbClr val="894309"/>
              </a:solidFill>
            </a:endParaRPr>
          </a:p>
          <a:p>
            <a:pPr algn="r" rtl="1"/>
            <a:endParaRPr lang="ar-JO" sz="2000" b="1" dirty="0">
              <a:solidFill>
                <a:srgbClr val="894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accent1"/>
                </a:solidFill>
              </a:rPr>
              <a:t>التحديات </a:t>
            </a:r>
            <a:r>
              <a:rPr lang="ar-JO" dirty="0" smtClean="0">
                <a:solidFill>
                  <a:schemeClr val="accent1"/>
                </a:solidFill>
              </a:rPr>
              <a:t>للبحث العلمي الزراعي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20091" y="1953667"/>
            <a:ext cx="8841322" cy="3833600"/>
          </a:xfrm>
        </p:spPr>
        <p:txBody>
          <a:bodyPr/>
          <a:lstStyle/>
          <a:p>
            <a:pPr algn="r" rtl="1">
              <a:spcAft>
                <a:spcPts val="1200"/>
              </a:spcAft>
            </a:pPr>
            <a:r>
              <a:rPr lang="ar-JO" sz="2800" b="1" dirty="0" smtClean="0">
                <a:solidFill>
                  <a:srgbClr val="894309"/>
                </a:solidFill>
              </a:rPr>
              <a:t>التمويل</a:t>
            </a:r>
          </a:p>
          <a:p>
            <a:pPr algn="r" rtl="1">
              <a:spcAft>
                <a:spcPts val="1200"/>
              </a:spcAft>
            </a:pPr>
            <a:r>
              <a:rPr lang="ar-JO" sz="2800" b="1" dirty="0" smtClean="0">
                <a:solidFill>
                  <a:srgbClr val="894309"/>
                </a:solidFill>
              </a:rPr>
              <a:t>ضعف </a:t>
            </a:r>
            <a:r>
              <a:rPr lang="ar-JO" sz="2800" b="1" dirty="0">
                <a:solidFill>
                  <a:srgbClr val="894309"/>
                </a:solidFill>
              </a:rPr>
              <a:t>ربط البحث العلمي بخدمة المجتمع</a:t>
            </a:r>
          </a:p>
          <a:p>
            <a:pPr algn="r" rtl="1">
              <a:spcAft>
                <a:spcPts val="1200"/>
              </a:spcAft>
            </a:pPr>
            <a:r>
              <a:rPr lang="ar-JO" sz="2800" b="1" dirty="0">
                <a:solidFill>
                  <a:srgbClr val="894309"/>
                </a:solidFill>
              </a:rPr>
              <a:t>الفجوة بين المختبر والحقل</a:t>
            </a:r>
          </a:p>
          <a:p>
            <a:pPr algn="r" rtl="1">
              <a:spcAft>
                <a:spcPts val="1200"/>
              </a:spcAft>
            </a:pPr>
            <a:r>
              <a:rPr lang="ar-JO" sz="2800" b="1" dirty="0">
                <a:solidFill>
                  <a:srgbClr val="894309"/>
                </a:solidFill>
              </a:rPr>
              <a:t>ضعف التنسيق بين </a:t>
            </a:r>
            <a:r>
              <a:rPr lang="ar-JO" sz="2800" b="1" dirty="0" smtClean="0">
                <a:solidFill>
                  <a:srgbClr val="894309"/>
                </a:solidFill>
              </a:rPr>
              <a:t>الجامعات</a:t>
            </a:r>
          </a:p>
          <a:p>
            <a:pPr algn="r" rtl="1">
              <a:spcAft>
                <a:spcPts val="1200"/>
              </a:spcAft>
            </a:pPr>
            <a:r>
              <a:rPr lang="ar-JO" sz="2800" b="1" dirty="0" smtClean="0">
                <a:solidFill>
                  <a:srgbClr val="894309"/>
                </a:solidFill>
              </a:rPr>
              <a:t>هجرة العقول</a:t>
            </a:r>
            <a:endParaRPr lang="ar-JO" sz="2800" b="1" dirty="0" smtClean="0">
              <a:solidFill>
                <a:srgbClr val="894309"/>
              </a:solidFill>
            </a:endParaRPr>
          </a:p>
          <a:p>
            <a:pPr algn="r" rtl="1">
              <a:spcAft>
                <a:spcPts val="1200"/>
              </a:spcAft>
            </a:pPr>
            <a:r>
              <a:rPr lang="ar-JO" sz="2800" b="1" dirty="0" smtClean="0">
                <a:solidFill>
                  <a:srgbClr val="894309"/>
                </a:solidFill>
              </a:rPr>
              <a:t>الحاجة الى تشريعات تدعم الابتكار </a:t>
            </a:r>
            <a:r>
              <a:rPr lang="ar-JO" sz="2800" b="1" dirty="0" smtClean="0">
                <a:solidFill>
                  <a:srgbClr val="894309"/>
                </a:solidFill>
              </a:rPr>
              <a:t>وخاصة الابتكار الحيوي</a:t>
            </a:r>
            <a:endParaRPr lang="ar-JO" sz="2800" b="1" dirty="0" smtClean="0">
              <a:solidFill>
                <a:srgbClr val="894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0000" y="3553098"/>
            <a:ext cx="3518000" cy="2097395"/>
          </a:xfrm>
        </p:spPr>
        <p:txBody>
          <a:bodyPr/>
          <a:lstStyle/>
          <a:p>
            <a:pPr algn="r" rtl="1"/>
            <a:r>
              <a:rPr lang="ar-JO" sz="2400" b="1" dirty="0" smtClean="0">
                <a:solidFill>
                  <a:schemeClr val="accent1"/>
                </a:solidFill>
              </a:rPr>
              <a:t>أ.د. مـحـمـد العـلاوي.</a:t>
            </a:r>
          </a:p>
          <a:p>
            <a:pPr algn="r" rtl="1"/>
            <a:r>
              <a:rPr lang="ar-JO" sz="2400" b="1" dirty="0" smtClean="0">
                <a:solidFill>
                  <a:schemeClr val="accent1"/>
                </a:solidFill>
              </a:rPr>
              <a:t>جامعـة البلقـاء التطبيقــة</a:t>
            </a:r>
          </a:p>
          <a:p>
            <a:pPr algn="r" rtl="1"/>
            <a:r>
              <a:rPr lang="en-US" sz="2400" b="1" dirty="0" smtClean="0">
                <a:solidFill>
                  <a:schemeClr val="accent1"/>
                </a:solidFill>
                <a:hlinkClick r:id="rId2"/>
              </a:rPr>
              <a:t>m.alawi@bau.edu.jo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en-US" sz="2400" b="1" dirty="0" smtClean="0">
                <a:solidFill>
                  <a:schemeClr val="accent1"/>
                </a:solidFill>
              </a:rPr>
              <a:t>00962 777224867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3733" b="1373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00" y="1132658"/>
            <a:ext cx="3662524" cy="1950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8743" y="2438400"/>
            <a:ext cx="2185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b="1" dirty="0" smtClean="0"/>
              <a:t>شاركونا  أفكاركم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88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accent1"/>
                </a:solidFill>
              </a:rPr>
              <a:t>كليات الزراعة في الجامعات الاردنية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69428" y="2228850"/>
            <a:ext cx="2619375" cy="17430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074084" y="4454700"/>
            <a:ext cx="2205032" cy="1631367"/>
            <a:chOff x="4133591" y="2160379"/>
            <a:chExt cx="1832776" cy="18246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591" y="2160379"/>
              <a:ext cx="1832776" cy="18246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426" y="2160379"/>
              <a:ext cx="588941" cy="6525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3806" y="2242270"/>
            <a:ext cx="2688720" cy="1657349"/>
            <a:chOff x="592162" y="2199408"/>
            <a:chExt cx="3190875" cy="1428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162" y="2199408"/>
              <a:ext cx="3190875" cy="1428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553" y="2207043"/>
              <a:ext cx="734115" cy="7848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2944" y="2228850"/>
            <a:ext cx="2467581" cy="1743074"/>
            <a:chOff x="8669741" y="4466473"/>
            <a:chExt cx="2466975" cy="18478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9741" y="4466473"/>
              <a:ext cx="2466975" cy="1847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36703" y="4466473"/>
              <a:ext cx="800013" cy="80001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486361" y="4451202"/>
            <a:ext cx="2733675" cy="1666875"/>
            <a:chOff x="4949275" y="4731933"/>
            <a:chExt cx="2733675" cy="16668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9275" y="4731933"/>
              <a:ext cx="2733675" cy="16668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7210" y="4731933"/>
              <a:ext cx="775740" cy="101716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01471" y="2255327"/>
            <a:ext cx="2563900" cy="1716597"/>
            <a:chOff x="1477674" y="4741458"/>
            <a:chExt cx="2752725" cy="16573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77674" y="4741458"/>
              <a:ext cx="2752725" cy="1657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83037" y="4741459"/>
              <a:ext cx="436336" cy="64389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3" y="4451201"/>
            <a:ext cx="2778127" cy="1666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95" y="2242270"/>
            <a:ext cx="678708" cy="8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accent1"/>
                </a:solidFill>
              </a:rPr>
              <a:t>اعداد الباحثين في كليات الزراعة</a:t>
            </a:r>
            <a:endParaRPr lang="ar-JO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546789"/>
              </p:ext>
            </p:extLst>
          </p:nvPr>
        </p:nvGraphicFramePr>
        <p:xfrm>
          <a:off x="1638300" y="1811383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0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الاستدامة في الزراعة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60000" y="1428206"/>
            <a:ext cx="10272000" cy="4763588"/>
          </a:xfrm>
        </p:spPr>
        <p:txBody>
          <a:bodyPr>
            <a:noAutofit/>
          </a:bodyPr>
          <a:lstStyle/>
          <a:p>
            <a:pPr algn="r" rtl="1">
              <a:spcAft>
                <a:spcPts val="1200"/>
              </a:spcAft>
            </a:pPr>
            <a:r>
              <a:rPr lang="ar-JO" sz="3000" b="1" dirty="0" smtClean="0">
                <a:solidFill>
                  <a:srgbClr val="AC540C"/>
                </a:solidFill>
              </a:rPr>
              <a:t>إدارة </a:t>
            </a:r>
            <a:r>
              <a:rPr lang="ar-JO" sz="3000" b="1" dirty="0">
                <a:solidFill>
                  <a:srgbClr val="AC540C"/>
                </a:solidFill>
              </a:rPr>
              <a:t>الموارد الزراعية بصورة تضمن استمرارية الإنتاج الزراعي على المدى الطويل، دون الإضرار بالبيئة، مع تحقيق العدالة الاجتماعية والجدوى </a:t>
            </a:r>
            <a:r>
              <a:rPr lang="ar-JO" sz="3000" b="1" dirty="0" smtClean="0">
                <a:solidFill>
                  <a:srgbClr val="AC540C"/>
                </a:solidFill>
              </a:rPr>
              <a:t>الاقتصادية.</a:t>
            </a:r>
          </a:p>
          <a:p>
            <a:pPr algn="r" rtl="1">
              <a:spcAft>
                <a:spcPts val="1200"/>
              </a:spcAft>
            </a:pPr>
            <a:r>
              <a:rPr lang="ar-JO" sz="3000" b="1" dirty="0">
                <a:solidFill>
                  <a:srgbClr val="AC540C"/>
                </a:solidFill>
              </a:rPr>
              <a:t>ترتكز الاستدامة الزراعية على ثلاثة أبعاد </a:t>
            </a:r>
            <a:r>
              <a:rPr lang="ar-JO" sz="3000" b="1" dirty="0" smtClean="0">
                <a:solidFill>
                  <a:srgbClr val="AC540C"/>
                </a:solidFill>
              </a:rPr>
              <a:t>رئيسة:</a:t>
            </a:r>
          </a:p>
          <a:p>
            <a:pPr lvl="1" algn="r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JO" sz="3000" b="1" dirty="0" smtClean="0">
                <a:solidFill>
                  <a:srgbClr val="AC540C"/>
                </a:solidFill>
              </a:rPr>
              <a:t>البعد </a:t>
            </a:r>
            <a:r>
              <a:rPr lang="ar-JO" sz="3000" b="1" dirty="0">
                <a:solidFill>
                  <a:srgbClr val="AC540C"/>
                </a:solidFill>
              </a:rPr>
              <a:t>البيئي: حماية التربة والمياه والتنوع الحيوي</a:t>
            </a:r>
            <a:r>
              <a:rPr lang="ar-JO" sz="3000" b="1" dirty="0" smtClean="0">
                <a:solidFill>
                  <a:srgbClr val="AC540C"/>
                </a:solidFill>
              </a:rPr>
              <a:t>.</a:t>
            </a:r>
          </a:p>
          <a:p>
            <a:pPr lvl="1" algn="r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JO" sz="3000" b="1" dirty="0" smtClean="0">
                <a:solidFill>
                  <a:srgbClr val="AC540C"/>
                </a:solidFill>
              </a:rPr>
              <a:t>البعد </a:t>
            </a:r>
            <a:r>
              <a:rPr lang="ar-JO" sz="3000" b="1" dirty="0">
                <a:solidFill>
                  <a:srgbClr val="AC540C"/>
                </a:solidFill>
              </a:rPr>
              <a:t>الاقتصادي: زيادة </a:t>
            </a:r>
            <a:r>
              <a:rPr lang="ar-JO" sz="3000" b="1" dirty="0" smtClean="0">
                <a:solidFill>
                  <a:srgbClr val="AC540C"/>
                </a:solidFill>
              </a:rPr>
              <a:t>الإنتاجية وتقليل التكاليف </a:t>
            </a:r>
            <a:r>
              <a:rPr lang="ar-JO" sz="3000" b="1" dirty="0">
                <a:solidFill>
                  <a:srgbClr val="AC540C"/>
                </a:solidFill>
              </a:rPr>
              <a:t>وتحسين دخل </a:t>
            </a:r>
            <a:r>
              <a:rPr lang="ar-JO" sz="3000" b="1" dirty="0" smtClean="0">
                <a:solidFill>
                  <a:srgbClr val="AC540C"/>
                </a:solidFill>
              </a:rPr>
              <a:t>المزارعين</a:t>
            </a:r>
          </a:p>
          <a:p>
            <a:pPr lvl="1" algn="r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JO" sz="3000" b="1" dirty="0" smtClean="0">
                <a:solidFill>
                  <a:srgbClr val="AC540C"/>
                </a:solidFill>
              </a:rPr>
              <a:t>البعد </a:t>
            </a:r>
            <a:r>
              <a:rPr lang="ar-JO" sz="3000" b="1" dirty="0">
                <a:solidFill>
                  <a:srgbClr val="AC540C"/>
                </a:solidFill>
              </a:rPr>
              <a:t>الاجتماعي: تحقيق الأمن الغذائي وتحسين مستوى معيشة المجتمعات الريفية.</a:t>
            </a:r>
          </a:p>
        </p:txBody>
      </p:sp>
    </p:spTree>
    <p:extLst>
      <p:ext uri="{BB962C8B-B14F-4D97-AF65-F5344CB8AC3E}">
        <p14:creationId xmlns:p14="http://schemas.microsoft.com/office/powerpoint/2010/main" val="40436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36994" y="1959429"/>
            <a:ext cx="5145200" cy="4623200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شح المياه ونوعيتها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التسويق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العمالة</a:t>
            </a:r>
            <a:endParaRPr lang="ar-JO" sz="3600" b="1" dirty="0" smtClean="0">
              <a:solidFill>
                <a:srgbClr val="894309"/>
              </a:solidFill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>
                <a:solidFill>
                  <a:srgbClr val="894309"/>
                </a:solidFill>
              </a:rPr>
              <a:t>مدخلات الانتاج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نوعية </a:t>
            </a:r>
            <a:r>
              <a:rPr lang="ar-JO" sz="3600" b="1" dirty="0" smtClean="0">
                <a:solidFill>
                  <a:srgbClr val="894309"/>
                </a:solidFill>
              </a:rPr>
              <a:t>وجودة الإنتاج الزراعي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التغير المناخي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3600" b="1" dirty="0" smtClean="0">
                <a:solidFill>
                  <a:srgbClr val="894309"/>
                </a:solidFill>
              </a:rPr>
              <a:t>التصحر وتدهور الأراضي </a:t>
            </a:r>
            <a:r>
              <a:rPr lang="ar-JO" sz="3600" b="1" dirty="0" smtClean="0">
                <a:solidFill>
                  <a:srgbClr val="894309"/>
                </a:solidFill>
              </a:rPr>
              <a:t>الزراعية</a:t>
            </a:r>
            <a:endParaRPr lang="ar-JO" sz="3600" b="1" dirty="0" smtClean="0">
              <a:solidFill>
                <a:srgbClr val="89430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31" y="1959429"/>
            <a:ext cx="5088269" cy="3392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accent1"/>
                </a:solidFill>
              </a:rPr>
              <a:t>تحديات القطاع الزراعي</a:t>
            </a:r>
            <a:endParaRPr lang="ar-J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تحسين أصناف المحاصيل المقاومة للجفاف والملوحة.</a:t>
            </a:r>
          </a:p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ادخال طرق الاكثار الحديثة مثل الاكثار بالانسجة.</a:t>
            </a:r>
          </a:p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تطوير أساليب الزراعة المحمية</a:t>
            </a:r>
          </a:p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تطوير النظم الزراعية بدون تربة.</a:t>
            </a:r>
          </a:p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إدخال مفاهيم الزراعة الذكية مناخيًا.</a:t>
            </a:r>
          </a:p>
          <a:p>
            <a:pPr indent="-389457" algn="r" rtl="1">
              <a:lnSpc>
                <a:spcPct val="130000"/>
              </a:lnSpc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ar-JO" sz="2400" b="1" dirty="0">
                <a:solidFill>
                  <a:srgbClr val="894309"/>
                </a:solidFill>
              </a:rPr>
              <a:t>حفظ الاصول الوراثية والمحافظة على التنوع الحيوي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89430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الانتاج النباتي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1" y="2107616"/>
            <a:ext cx="5156571" cy="3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79566" y="1515733"/>
            <a:ext cx="5216434" cy="4623200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>
                <a:solidFill>
                  <a:srgbClr val="894309"/>
                </a:solidFill>
              </a:rPr>
              <a:t>تقييم وتطوير مصادر </a:t>
            </a:r>
            <a:r>
              <a:rPr lang="ar-JO" sz="2800" b="1" dirty="0" smtClean="0">
                <a:solidFill>
                  <a:srgbClr val="894309"/>
                </a:solidFill>
              </a:rPr>
              <a:t>المياه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>
                <a:solidFill>
                  <a:srgbClr val="894309"/>
                </a:solidFill>
              </a:rPr>
              <a:t>سلوك المياه الجوفية ومعدلات تغذيتها</a:t>
            </a:r>
            <a:r>
              <a:rPr lang="ar-JO" sz="2800" b="1" dirty="0" smtClean="0">
                <a:solidFill>
                  <a:srgbClr val="894309"/>
                </a:solidFill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>
                <a:solidFill>
                  <a:srgbClr val="894309"/>
                </a:solidFill>
              </a:rPr>
              <a:t>تقييم كفاءة السدود والموارد </a:t>
            </a:r>
            <a:r>
              <a:rPr lang="ar-JO" sz="2800" b="1" dirty="0" smtClean="0">
                <a:solidFill>
                  <a:srgbClr val="894309"/>
                </a:solidFill>
              </a:rPr>
              <a:t>السطحية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>
                <a:solidFill>
                  <a:srgbClr val="894309"/>
                </a:solidFill>
              </a:rPr>
              <a:t>استكشاف مصادر مياه غير </a:t>
            </a:r>
            <a:r>
              <a:rPr lang="ar-JO" sz="2800" b="1" dirty="0" smtClean="0">
                <a:solidFill>
                  <a:srgbClr val="894309"/>
                </a:solidFill>
              </a:rPr>
              <a:t>تقليدية</a:t>
            </a:r>
            <a:endParaRPr lang="ar-JO" sz="2800" b="1" dirty="0">
              <a:solidFill>
                <a:srgbClr val="894309"/>
              </a:solidFill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 smtClean="0">
                <a:solidFill>
                  <a:srgbClr val="894309"/>
                </a:solidFill>
              </a:rPr>
              <a:t>تحسين </a:t>
            </a:r>
            <a:r>
              <a:rPr lang="ar-JO" sz="2800" b="1" dirty="0">
                <a:solidFill>
                  <a:srgbClr val="894309"/>
                </a:solidFill>
              </a:rPr>
              <a:t>كفاءة استخدام المياه في الري</a:t>
            </a:r>
            <a:r>
              <a:rPr lang="ar-JO" sz="2800" b="1" dirty="0" smtClean="0">
                <a:solidFill>
                  <a:srgbClr val="894309"/>
                </a:solidFill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 smtClean="0">
                <a:solidFill>
                  <a:srgbClr val="894309"/>
                </a:solidFill>
              </a:rPr>
              <a:t>دراسة </a:t>
            </a:r>
            <a:r>
              <a:rPr lang="ar-JO" sz="2800" b="1" dirty="0">
                <a:solidFill>
                  <a:srgbClr val="894309"/>
                </a:solidFill>
              </a:rPr>
              <a:t>إمكانية </a:t>
            </a:r>
            <a:r>
              <a:rPr lang="ar-JO" sz="2800" b="1" dirty="0" smtClean="0">
                <a:solidFill>
                  <a:srgbClr val="894309"/>
                </a:solidFill>
              </a:rPr>
              <a:t>مصادر المياه غير التقليدية </a:t>
            </a:r>
            <a:r>
              <a:rPr lang="ar-JO" sz="2800" b="1" dirty="0">
                <a:solidFill>
                  <a:srgbClr val="894309"/>
                </a:solidFill>
              </a:rPr>
              <a:t>في الزراعة</a:t>
            </a:r>
            <a:r>
              <a:rPr lang="ar-JO" sz="2800" b="1" dirty="0" smtClean="0">
                <a:solidFill>
                  <a:srgbClr val="894309"/>
                </a:solidFill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JO" sz="2800" b="1" dirty="0" smtClean="0">
                <a:solidFill>
                  <a:srgbClr val="894309"/>
                </a:solidFill>
              </a:rPr>
              <a:t>تحديد </a:t>
            </a:r>
            <a:r>
              <a:rPr lang="ar-JO" sz="2800" b="1" dirty="0">
                <a:solidFill>
                  <a:srgbClr val="894309"/>
                </a:solidFill>
              </a:rPr>
              <a:t>الاحتياجات المائية الدقيقة للمحاصيل المختلفة.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إدارة الموارد المائية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02" y="2098766"/>
            <a:ext cx="5648809" cy="31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50800" y="1515733"/>
            <a:ext cx="5537086" cy="4623200"/>
          </a:xfrm>
        </p:spPr>
        <p:txBody>
          <a:bodyPr>
            <a:noAutofit/>
          </a:bodyPr>
          <a:lstStyle/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مكافحة تدهور </a:t>
            </a:r>
            <a:r>
              <a:rPr lang="ar-JO" sz="2400" b="1" dirty="0" smtClean="0">
                <a:solidFill>
                  <a:srgbClr val="894309"/>
                </a:solidFill>
              </a:rPr>
              <a:t>التربة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استخدام </a:t>
            </a:r>
            <a:r>
              <a:rPr lang="ar-JO" sz="2400" b="1" dirty="0" smtClean="0">
                <a:solidFill>
                  <a:srgbClr val="894309"/>
                </a:solidFill>
              </a:rPr>
              <a:t>الاغطية النباتية ومصدّات الرياح</a:t>
            </a:r>
          </a:p>
          <a:p>
            <a:pPr lvl="1" algn="r" rtl="1"/>
            <a:r>
              <a:rPr lang="ar-JO" sz="2400" b="1" dirty="0" smtClean="0">
                <a:solidFill>
                  <a:srgbClr val="894309"/>
                </a:solidFill>
              </a:rPr>
              <a:t>تقنيات تقليل الملوحة في التربة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الحد من التلوث وحماية الموارد </a:t>
            </a:r>
            <a:r>
              <a:rPr lang="ar-JO" sz="2400" b="1" dirty="0" smtClean="0">
                <a:solidFill>
                  <a:srgbClr val="894309"/>
                </a:solidFill>
              </a:rPr>
              <a:t>الطبيعية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دراسة تأثير الملوثات الزراعية </a:t>
            </a:r>
            <a:r>
              <a:rPr lang="ar-JO" sz="2400" b="1" dirty="0" smtClean="0">
                <a:solidFill>
                  <a:srgbClr val="894309"/>
                </a:solidFill>
              </a:rPr>
              <a:t>والصناعية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تطوير ممارسات زراعية صديقة </a:t>
            </a:r>
            <a:r>
              <a:rPr lang="ar-JO" sz="2400" b="1" dirty="0" smtClean="0">
                <a:solidFill>
                  <a:srgbClr val="894309"/>
                </a:solidFill>
              </a:rPr>
              <a:t>للبيئة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التكيف مع التغير </a:t>
            </a:r>
            <a:r>
              <a:rPr lang="ar-JO" sz="2400" b="1" dirty="0" smtClean="0">
                <a:solidFill>
                  <a:srgbClr val="894309"/>
                </a:solidFill>
              </a:rPr>
              <a:t>المناخي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دراسة تأثير التغير المناخي على التربة والموارد </a:t>
            </a:r>
            <a:r>
              <a:rPr lang="ar-JO" sz="2400" b="1" dirty="0" smtClean="0">
                <a:solidFill>
                  <a:srgbClr val="894309"/>
                </a:solidFill>
              </a:rPr>
              <a:t>الطبيعية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تطوير استراتيجيات </a:t>
            </a:r>
            <a:r>
              <a:rPr lang="ar-JO" sz="2400" b="1" dirty="0" smtClean="0">
                <a:solidFill>
                  <a:srgbClr val="894309"/>
                </a:solidFill>
              </a:rPr>
              <a:t>للتكيف مع التغير المناخي</a:t>
            </a:r>
            <a:endParaRPr lang="ar-JO" sz="2400" b="1" dirty="0">
              <a:solidFill>
                <a:srgbClr val="89430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الحفاظ على التربة والموارد الطبيعية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893" y="1837509"/>
            <a:ext cx="3971107" cy="39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14103" y="1356967"/>
            <a:ext cx="5730239" cy="4781966"/>
          </a:xfrm>
        </p:spPr>
        <p:txBody>
          <a:bodyPr/>
          <a:lstStyle/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تحسين كفاءة التغذية </a:t>
            </a:r>
            <a:r>
              <a:rPr lang="ar-JO" sz="2400" b="1" dirty="0" smtClean="0">
                <a:solidFill>
                  <a:srgbClr val="894309"/>
                </a:solidFill>
              </a:rPr>
              <a:t>الحيوانية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استخدام مصادر أعلاف بديلة مثل المخلفات </a:t>
            </a:r>
            <a:r>
              <a:rPr lang="ar-JO" sz="2400" b="1" dirty="0" smtClean="0">
                <a:solidFill>
                  <a:srgbClr val="894309"/>
                </a:solidFill>
              </a:rPr>
              <a:t>الزراعية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إدخال الإضافات العلفية </a:t>
            </a:r>
            <a:r>
              <a:rPr lang="ar-JO" sz="2400" b="1" dirty="0" smtClean="0">
                <a:solidFill>
                  <a:srgbClr val="894309"/>
                </a:solidFill>
              </a:rPr>
              <a:t>الحيوية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التحسين الوراثي والتربية </a:t>
            </a:r>
            <a:r>
              <a:rPr lang="ar-JO" sz="2400" b="1" dirty="0" smtClean="0">
                <a:solidFill>
                  <a:srgbClr val="894309"/>
                </a:solidFill>
              </a:rPr>
              <a:t>الانتقائية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تحسين السلالات المحلية لزيادة الإنتاج وتحمل الظروف </a:t>
            </a:r>
            <a:r>
              <a:rPr lang="ar-JO" sz="2400" b="1" dirty="0" smtClean="0">
                <a:solidFill>
                  <a:srgbClr val="894309"/>
                </a:solidFill>
              </a:rPr>
              <a:t>البيئية ومقاومة الامراض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التلقيح الاصطناعي </a:t>
            </a:r>
            <a:r>
              <a:rPr lang="ar-JO" sz="2400" b="1" dirty="0" err="1">
                <a:solidFill>
                  <a:srgbClr val="894309"/>
                </a:solidFill>
              </a:rPr>
              <a:t>والتقانات</a:t>
            </a:r>
            <a:r>
              <a:rPr lang="ar-JO" sz="2400" b="1" dirty="0">
                <a:solidFill>
                  <a:srgbClr val="894309"/>
                </a:solidFill>
              </a:rPr>
              <a:t> الوراثية </a:t>
            </a:r>
            <a:r>
              <a:rPr lang="ar-JO" sz="2400" b="1" dirty="0" smtClean="0">
                <a:solidFill>
                  <a:srgbClr val="894309"/>
                </a:solidFill>
              </a:rPr>
              <a:t>الحديثة</a:t>
            </a:r>
          </a:p>
          <a:p>
            <a:pPr algn="r" rtl="1"/>
            <a:r>
              <a:rPr lang="ar-JO" sz="2400" b="1" dirty="0">
                <a:solidFill>
                  <a:srgbClr val="894309"/>
                </a:solidFill>
              </a:rPr>
              <a:t>الصحة الحيوانية ومكافحة </a:t>
            </a:r>
            <a:r>
              <a:rPr lang="ar-JO" sz="2400" b="1" dirty="0" smtClean="0">
                <a:solidFill>
                  <a:srgbClr val="894309"/>
                </a:solidFill>
              </a:rPr>
              <a:t>الأمراض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تطوير اللقاحات </a:t>
            </a:r>
            <a:r>
              <a:rPr lang="ar-JO" sz="2400" b="1" dirty="0" smtClean="0">
                <a:solidFill>
                  <a:srgbClr val="894309"/>
                </a:solidFill>
              </a:rPr>
              <a:t>والأمصال</a:t>
            </a:r>
          </a:p>
          <a:p>
            <a:pPr lvl="1" algn="r" rtl="1"/>
            <a:r>
              <a:rPr lang="ar-JO" sz="2400" b="1" dirty="0">
                <a:solidFill>
                  <a:srgbClr val="894309"/>
                </a:solidFill>
              </a:rPr>
              <a:t>تقليل الاستخدام العشوائي للمضادات الحيوية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>
                <a:solidFill>
                  <a:schemeClr val="accent1"/>
                </a:solidFill>
              </a:rPr>
              <a:t>الإنتاج الحيواني</a:t>
            </a:r>
            <a:endParaRPr lang="ar-JO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1938200"/>
            <a:ext cx="5199018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oil Management and Conservation by Slidesgo">
  <a:themeElements>
    <a:clrScheme name="Simple Light">
      <a:dk1>
        <a:srgbClr val="000000"/>
      </a:dk1>
      <a:lt1>
        <a:srgbClr val="F8F8F8"/>
      </a:lt1>
      <a:dk2>
        <a:srgbClr val="C2DDC8"/>
      </a:dk2>
      <a:lt2>
        <a:srgbClr val="7BBB91"/>
      </a:lt2>
      <a:accent1>
        <a:srgbClr val="22816F"/>
      </a:accent1>
      <a:accent2>
        <a:srgbClr val="69330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8242</TotalTime>
  <Words>651</Words>
  <Application>Microsoft Office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Barlow</vt:lpstr>
      <vt:lpstr>Cabin</vt:lpstr>
      <vt:lpstr>Calibri</vt:lpstr>
      <vt:lpstr>Nunito Light</vt:lpstr>
      <vt:lpstr>Sora</vt:lpstr>
      <vt:lpstr>Wingdings</vt:lpstr>
      <vt:lpstr>Soil Management and Conservation by Slidesgo</vt:lpstr>
      <vt:lpstr>دور كليات الزراعة في البحث العلمي والاستدامة</vt:lpstr>
      <vt:lpstr>كليات الزراعة في الجامعات الاردنية</vt:lpstr>
      <vt:lpstr>اعداد الباحثين في كليات الزراعة</vt:lpstr>
      <vt:lpstr>الاستدامة في الزراعة</vt:lpstr>
      <vt:lpstr>تحديات القطاع الزراعي</vt:lpstr>
      <vt:lpstr>الانتاج النباتي</vt:lpstr>
      <vt:lpstr>إدارة الموارد المائية</vt:lpstr>
      <vt:lpstr>الحفاظ على التربة والموارد الطبيعية</vt:lpstr>
      <vt:lpstr>الإنتاج الحيواني</vt:lpstr>
      <vt:lpstr>التغذية وتكنولوجيا الغذاء</vt:lpstr>
      <vt:lpstr>وقاية النبات</vt:lpstr>
      <vt:lpstr>أثر البحث العلمي الزراعي في تحقيق الاستدامة</vt:lpstr>
      <vt:lpstr>أبرز توجهات البحث العلمي الزراعي الحديثة</vt:lpstr>
      <vt:lpstr>التحديات للبحث العلمي الزراعي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 كليات الزراعة في البحث العلمي والاستدامة</dc:title>
  <dc:creator>Dean</dc:creator>
  <cp:lastModifiedBy>User</cp:lastModifiedBy>
  <cp:revision>69</cp:revision>
  <dcterms:created xsi:type="dcterms:W3CDTF">2026-03-29T07:44:21Z</dcterms:created>
  <dcterms:modified xsi:type="dcterms:W3CDTF">2026-04-10T18:52:58Z</dcterms:modified>
</cp:coreProperties>
</file>